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notesMasterIdLst>
    <p:notesMasterId r:id="rId16"/>
  </p:notesMasterIdLst>
  <p:sldIdLst>
    <p:sldId id="256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66" r:id="rId11"/>
    <p:sldId id="292" r:id="rId12"/>
    <p:sldId id="279" r:id="rId13"/>
    <p:sldId id="278" r:id="rId14"/>
    <p:sldId id="277" r:id="rId15"/>
  </p:sldIdLst>
  <p:sldSz cx="9144000" cy="5715000" type="screen16x10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D4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84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oal%20Mapping\Coal%20report%20feb%202020\New%20folder\Corrected%20%20data%20Coal%20Mapping%202607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jesh\CFA\coal%20finance\Workshop\Chineese\Data\China\CGIT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jesh\CFA\coal%20finance\Workshop\Chineese\Data\China\CGIT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Energy%20Team\desk\IJ%20(1)1508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Top 10 International  Financial </a:t>
            </a:r>
            <a:r>
              <a:rPr lang="en-US" sz="2000" dirty="0" smtClean="0"/>
              <a:t>Institutions’ </a:t>
            </a:r>
            <a:r>
              <a:rPr lang="en-US" sz="2000" dirty="0" smtClean="0"/>
              <a:t>Investment </a:t>
            </a:r>
            <a:r>
              <a:rPr lang="en-US" sz="2000" dirty="0"/>
              <a:t>In Coal Power </a:t>
            </a:r>
            <a:r>
              <a:rPr lang="en-US" sz="2000" dirty="0" smtClean="0"/>
              <a:t>Plant</a:t>
            </a:r>
          </a:p>
          <a:p>
            <a:pPr>
              <a:defRPr sz="2000"/>
            </a:pPr>
            <a:r>
              <a:rPr lang="en-US" sz="2000" dirty="0" smtClean="0"/>
              <a:t> </a:t>
            </a:r>
            <a:r>
              <a:rPr lang="en-US" sz="1200" b="1" i="0" u="none" strike="noStrike" baseline="0" dirty="0" smtClean="0">
                <a:effectLst/>
              </a:rPr>
              <a:t>Amount Rs. Crores</a:t>
            </a:r>
            <a:endParaRPr lang="en-US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Chapter3!$A$42:$A$51</c:f>
              <c:strCache>
                <c:ptCount val="10"/>
                <c:pt idx="0">
                  <c:v>Asian Development Bank</c:v>
                </c:pt>
                <c:pt idx="1">
                  <c:v>International Financial Corporation</c:v>
                </c:pt>
                <c:pt idx="2">
                  <c:v>Royal Bank of Scotland</c:v>
                </c:pt>
                <c:pt idx="3">
                  <c:v>China Exim Bank</c:v>
                </c:pt>
                <c:pt idx="4">
                  <c:v>Standard Chartered Bank </c:v>
                </c:pt>
                <c:pt idx="5">
                  <c:v>Korea Exim Bank</c:v>
                </c:pt>
                <c:pt idx="6">
                  <c:v>NEXI</c:v>
                </c:pt>
                <c:pt idx="7">
                  <c:v>ICBC</c:v>
                </c:pt>
                <c:pt idx="8">
                  <c:v>Japan Bank for International Cooperation</c:v>
                </c:pt>
                <c:pt idx="9">
                  <c:v>China Development Bank</c:v>
                </c:pt>
              </c:strCache>
            </c:strRef>
          </c:cat>
          <c:val>
            <c:numRef>
              <c:f>Chapter3!$B$42:$B$51</c:f>
              <c:numCache>
                <c:formatCode>General</c:formatCode>
                <c:ptCount val="10"/>
                <c:pt idx="0">
                  <c:v>3583</c:v>
                </c:pt>
                <c:pt idx="1">
                  <c:v>3802</c:v>
                </c:pt>
                <c:pt idx="2">
                  <c:v>3842</c:v>
                </c:pt>
                <c:pt idx="3">
                  <c:v>3851</c:v>
                </c:pt>
                <c:pt idx="4">
                  <c:v>3897</c:v>
                </c:pt>
                <c:pt idx="5">
                  <c:v>4064</c:v>
                </c:pt>
                <c:pt idx="6">
                  <c:v>6992</c:v>
                </c:pt>
                <c:pt idx="7">
                  <c:v>7447</c:v>
                </c:pt>
                <c:pt idx="8">
                  <c:v>8150</c:v>
                </c:pt>
                <c:pt idx="9">
                  <c:v>12422</c:v>
                </c:pt>
              </c:numCache>
            </c:numRef>
          </c:val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>
              <a:outerShdw blurRad="50800" dist="25400" algn="bl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Chapter3!$A$42:$A$51</c:f>
              <c:strCache>
                <c:ptCount val="10"/>
                <c:pt idx="0">
                  <c:v>Asian Development Bank</c:v>
                </c:pt>
                <c:pt idx="1">
                  <c:v>International Financial Corporation</c:v>
                </c:pt>
                <c:pt idx="2">
                  <c:v>Royal Bank of Scotland</c:v>
                </c:pt>
                <c:pt idx="3">
                  <c:v>China Exim Bank</c:v>
                </c:pt>
                <c:pt idx="4">
                  <c:v>Standard Chartered Bank </c:v>
                </c:pt>
                <c:pt idx="5">
                  <c:v>Korea Exim Bank</c:v>
                </c:pt>
                <c:pt idx="6">
                  <c:v>NEXI</c:v>
                </c:pt>
                <c:pt idx="7">
                  <c:v>ICBC</c:v>
                </c:pt>
                <c:pt idx="8">
                  <c:v>Japan Bank for International Cooperation</c:v>
                </c:pt>
                <c:pt idx="9">
                  <c:v>China Development Bank</c:v>
                </c:pt>
              </c:strCache>
            </c:strRef>
          </c:cat>
          <c:val>
            <c:numRef>
              <c:f>Chapter3!$C$42:$C$51</c:f>
              <c:numCache>
                <c:formatCode>General</c:formatCode>
                <c:ptCount val="10"/>
                <c:pt idx="0">
                  <c:v>4</c:v>
                </c:pt>
                <c:pt idx="1">
                  <c:v>9</c:v>
                </c:pt>
                <c:pt idx="2">
                  <c:v>9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7</c:v>
                </c:pt>
                <c:pt idx="9">
                  <c:v>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70876288"/>
        <c:axId val="1870873024"/>
      </c:barChart>
      <c:catAx>
        <c:axId val="187087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873024"/>
        <c:crosses val="autoZero"/>
        <c:auto val="1"/>
        <c:lblAlgn val="ctr"/>
        <c:lblOffset val="100"/>
        <c:noMultiLvlLbl val="0"/>
      </c:catAx>
      <c:valAx>
        <c:axId val="187087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8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2"/>
                </a:solidFill>
              </a:rPr>
              <a:t>Who are Indian Investors?</a:t>
            </a:r>
            <a:r>
              <a:rPr lang="en-US" sz="2000" b="1" baseline="0" dirty="0" smtClean="0">
                <a:solidFill>
                  <a:schemeClr val="tx2"/>
                </a:solidFill>
              </a:rPr>
              <a:t>                                        </a:t>
            </a:r>
          </a:p>
          <a:p>
            <a:pPr>
              <a:defRPr sz="2000"/>
            </a:pPr>
            <a:endParaRPr lang="en-US" sz="2000" b="1" baseline="0" dirty="0" smtClean="0">
              <a:solidFill>
                <a:sysClr val="windowText" lastClr="000000"/>
              </a:solidFill>
            </a:endParaRPr>
          </a:p>
          <a:p>
            <a:pPr>
              <a:defRPr sz="2000"/>
            </a:pPr>
            <a:r>
              <a:rPr lang="en-US" sz="2000" b="1" baseline="0" dirty="0" smtClean="0">
                <a:solidFill>
                  <a:sysClr val="windowText" lastClr="000000"/>
                </a:solidFill>
              </a:rPr>
              <a:t>  </a:t>
            </a:r>
            <a:r>
              <a:rPr lang="en-US" sz="1200" b="1" baseline="0" dirty="0" smtClean="0">
                <a:solidFill>
                  <a:sysClr val="windowText" lastClr="000000"/>
                </a:solidFill>
              </a:rPr>
              <a:t>Amount </a:t>
            </a:r>
            <a:r>
              <a:rPr lang="en-US" sz="1200" b="1" baseline="0" dirty="0" smtClean="0">
                <a:solidFill>
                  <a:sysClr val="windowText" lastClr="000000"/>
                </a:solidFill>
              </a:rPr>
              <a:t>in Rs.</a:t>
            </a:r>
            <a:r>
              <a:rPr lang="en-US" sz="12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1200" b="1" dirty="0" smtClean="0">
                <a:solidFill>
                  <a:sysClr val="windowText" lastClr="000000"/>
                </a:solidFill>
              </a:rPr>
              <a:t>Crore</a:t>
            </a:r>
            <a:endParaRPr lang="en-US" sz="12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88114640230781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Amt. Cr</c:v>
                </c:pt>
              </c:strCache>
            </c:strRef>
          </c:tx>
          <c:spPr>
            <a:solidFill>
              <a:schemeClr val="accent2">
                <a:tint val="5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Sheet4!$A$3:$A$5</c:f>
              <c:strCache>
                <c:ptCount val="3"/>
                <c:pt idx="0">
                  <c:v>Private Banks </c:v>
                </c:pt>
                <c:pt idx="1">
                  <c:v>Public Banks</c:v>
                </c:pt>
                <c:pt idx="2">
                  <c:v>NBFC</c:v>
                </c:pt>
              </c:strCache>
            </c:strRef>
          </c:cat>
          <c:val>
            <c:numRef>
              <c:f>Sheet4!$B$3:$B$5</c:f>
              <c:numCache>
                <c:formatCode>General</c:formatCode>
                <c:ptCount val="3"/>
                <c:pt idx="0">
                  <c:v>38125</c:v>
                </c:pt>
                <c:pt idx="1">
                  <c:v>275478</c:v>
                </c:pt>
                <c:pt idx="2">
                  <c:v>418699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70866496"/>
        <c:axId val="1870862144"/>
      </c:barChart>
      <c:catAx>
        <c:axId val="187086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862144"/>
        <c:crosses val="autoZero"/>
        <c:auto val="1"/>
        <c:lblAlgn val="ctr"/>
        <c:lblOffset val="100"/>
        <c:noMultiLvlLbl val="0"/>
      </c:catAx>
      <c:valAx>
        <c:axId val="187086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86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Top 10 Indian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Bank and Non-Banking</a:t>
            </a:r>
            <a:r>
              <a:rPr lang="en-US" sz="2000" b="1" baseline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Investor </a:t>
            </a:r>
          </a:p>
          <a:p>
            <a:pPr>
              <a:defRPr sz="2000" b="1">
                <a:solidFill>
                  <a:sysClr val="windowText" lastClr="000000"/>
                </a:solidFill>
              </a:defRPr>
            </a:pPr>
            <a:r>
              <a:rPr lang="en-US" sz="1400" b="1" dirty="0" smtClean="0">
                <a:solidFill>
                  <a:sysClr val="windowText" lastClr="000000"/>
                </a:solidFill>
              </a:rPr>
              <a:t>Amount in Rs</a:t>
            </a:r>
            <a:r>
              <a:rPr lang="en-US" sz="1400" b="1" dirty="0">
                <a:solidFill>
                  <a:sysClr val="windowText" lastClr="000000"/>
                </a:solidFill>
              </a:rPr>
              <a:t>. 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Crore</a:t>
            </a:r>
            <a:endParaRPr lang="en-US" sz="1400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Sheet4!$B$25</c:f>
              <c:strCache>
                <c:ptCount val="1"/>
                <c:pt idx="0">
                  <c:v>Amt. Cr.</c:v>
                </c:pt>
              </c:strCache>
            </c:strRef>
          </c:tx>
          <c:spPr>
            <a:solidFill>
              <a:schemeClr val="accent2">
                <a:tint val="5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Sheet4!$A$26:$A$35</c:f>
              <c:strCache>
                <c:ptCount val="10"/>
                <c:pt idx="0">
                  <c:v>BOI </c:v>
                </c:pt>
                <c:pt idx="1">
                  <c:v>IIFCL</c:v>
                </c:pt>
                <c:pt idx="2">
                  <c:v>LIC</c:v>
                </c:pt>
                <c:pt idx="3">
                  <c:v>SBI Capital Market</c:v>
                </c:pt>
                <c:pt idx="4">
                  <c:v>ICICI Bank</c:v>
                </c:pt>
                <c:pt idx="5">
                  <c:v>PNB</c:v>
                </c:pt>
                <c:pt idx="6">
                  <c:v>IDBI</c:v>
                </c:pt>
                <c:pt idx="7">
                  <c:v>SBI</c:v>
                </c:pt>
                <c:pt idx="8">
                  <c:v>REC</c:v>
                </c:pt>
                <c:pt idx="9">
                  <c:v>PFC</c:v>
                </c:pt>
              </c:strCache>
            </c:strRef>
          </c:cat>
          <c:val>
            <c:numRef>
              <c:f>Sheet4!$B$26:$B$35</c:f>
              <c:numCache>
                <c:formatCode>General</c:formatCode>
                <c:ptCount val="10"/>
                <c:pt idx="0">
                  <c:v>11491</c:v>
                </c:pt>
                <c:pt idx="1">
                  <c:v>12093</c:v>
                </c:pt>
                <c:pt idx="2">
                  <c:v>12925</c:v>
                </c:pt>
                <c:pt idx="3">
                  <c:v>13237</c:v>
                </c:pt>
                <c:pt idx="4">
                  <c:v>14377</c:v>
                </c:pt>
                <c:pt idx="5">
                  <c:v>18631</c:v>
                </c:pt>
                <c:pt idx="6">
                  <c:v>26531</c:v>
                </c:pt>
                <c:pt idx="7">
                  <c:v>88825</c:v>
                </c:pt>
                <c:pt idx="8">
                  <c:v>173980</c:v>
                </c:pt>
                <c:pt idx="9">
                  <c:v>199616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70875744"/>
        <c:axId val="1870870304"/>
      </c:barChart>
      <c:catAx>
        <c:axId val="187087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870304"/>
        <c:crosses val="autoZero"/>
        <c:auto val="1"/>
        <c:lblAlgn val="ctr"/>
        <c:lblOffset val="100"/>
        <c:noMultiLvlLbl val="0"/>
      </c:catAx>
      <c:valAx>
        <c:axId val="187087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87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Statewise Equity and Actual Lendings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Sheet2!$A$3:$A$18</c:f>
              <c:strCache>
                <c:ptCount val="16"/>
                <c:pt idx="0">
                  <c:v>Uttar Pradesh</c:v>
                </c:pt>
                <c:pt idx="1">
                  <c:v>Chhatisgarh</c:v>
                </c:pt>
                <c:pt idx="2">
                  <c:v>Madhay Pradesh</c:v>
                </c:pt>
                <c:pt idx="3">
                  <c:v>Tamilnadu</c:v>
                </c:pt>
                <c:pt idx="4">
                  <c:v>Odisha</c:v>
                </c:pt>
                <c:pt idx="5">
                  <c:v>Andhra Pradesh</c:v>
                </c:pt>
                <c:pt idx="6">
                  <c:v>Maharashtra</c:v>
                </c:pt>
                <c:pt idx="7">
                  <c:v>Gujarat</c:v>
                </c:pt>
                <c:pt idx="8">
                  <c:v>Jharkhand</c:v>
                </c:pt>
                <c:pt idx="9">
                  <c:v>Telangana</c:v>
                </c:pt>
                <c:pt idx="10">
                  <c:v>Rajasthan</c:v>
                </c:pt>
                <c:pt idx="11">
                  <c:v>Bihar</c:v>
                </c:pt>
                <c:pt idx="12">
                  <c:v>Karnatak</c:v>
                </c:pt>
                <c:pt idx="13">
                  <c:v>West Bengal</c:v>
                </c:pt>
                <c:pt idx="14">
                  <c:v>Haryana</c:v>
                </c:pt>
                <c:pt idx="15">
                  <c:v>Punjab</c:v>
                </c:pt>
              </c:strCache>
            </c:strRef>
          </c:cat>
          <c:val>
            <c:numRef>
              <c:f>Sheet2!$B$3:$B$18</c:f>
              <c:numCache>
                <c:formatCode>General</c:formatCode>
                <c:ptCount val="16"/>
                <c:pt idx="0">
                  <c:v>6024</c:v>
                </c:pt>
                <c:pt idx="1">
                  <c:v>21187</c:v>
                </c:pt>
                <c:pt idx="2">
                  <c:v>12451</c:v>
                </c:pt>
                <c:pt idx="3">
                  <c:v>12408</c:v>
                </c:pt>
                <c:pt idx="4">
                  <c:v>14152</c:v>
                </c:pt>
                <c:pt idx="5">
                  <c:v>6395</c:v>
                </c:pt>
                <c:pt idx="6">
                  <c:v>7287</c:v>
                </c:pt>
                <c:pt idx="7">
                  <c:v>14435</c:v>
                </c:pt>
                <c:pt idx="8">
                  <c:v>6468</c:v>
                </c:pt>
                <c:pt idx="9">
                  <c:v>1800</c:v>
                </c:pt>
                <c:pt idx="10">
                  <c:v>2703</c:v>
                </c:pt>
                <c:pt idx="12">
                  <c:v>8415</c:v>
                </c:pt>
                <c:pt idx="13">
                  <c:v>2734</c:v>
                </c:pt>
                <c:pt idx="14">
                  <c:v>769</c:v>
                </c:pt>
                <c:pt idx="15">
                  <c:v>4009</c:v>
                </c:pt>
              </c:numCache>
            </c:numRef>
          </c:val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Act Lending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1.3114751841185518E-2"/>
                  <c:y val="-9.07801283252168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6.8085096243912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4.3715839470618396E-3"/>
                  <c:y val="-0.128605181794057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Sheet2!$A$3:$A$18</c:f>
              <c:strCache>
                <c:ptCount val="16"/>
                <c:pt idx="0">
                  <c:v>Uttar Pradesh</c:v>
                </c:pt>
                <c:pt idx="1">
                  <c:v>Chhatisgarh</c:v>
                </c:pt>
                <c:pt idx="2">
                  <c:v>Madhay Pradesh</c:v>
                </c:pt>
                <c:pt idx="3">
                  <c:v>Tamilnadu</c:v>
                </c:pt>
                <c:pt idx="4">
                  <c:v>Odisha</c:v>
                </c:pt>
                <c:pt idx="5">
                  <c:v>Andhra Pradesh</c:v>
                </c:pt>
                <c:pt idx="6">
                  <c:v>Maharashtra</c:v>
                </c:pt>
                <c:pt idx="7">
                  <c:v>Gujarat</c:v>
                </c:pt>
                <c:pt idx="8">
                  <c:v>Jharkhand</c:v>
                </c:pt>
                <c:pt idx="9">
                  <c:v>Telangana</c:v>
                </c:pt>
                <c:pt idx="10">
                  <c:v>Rajasthan</c:v>
                </c:pt>
                <c:pt idx="11">
                  <c:v>Bihar</c:v>
                </c:pt>
                <c:pt idx="12">
                  <c:v>Karnatak</c:v>
                </c:pt>
                <c:pt idx="13">
                  <c:v>West Bengal</c:v>
                </c:pt>
                <c:pt idx="14">
                  <c:v>Haryana</c:v>
                </c:pt>
                <c:pt idx="15">
                  <c:v>Punjab</c:v>
                </c:pt>
              </c:strCache>
            </c:strRef>
          </c:cat>
          <c:val>
            <c:numRef>
              <c:f>Sheet2!$C$3:$C$18</c:f>
              <c:numCache>
                <c:formatCode>General</c:formatCode>
                <c:ptCount val="16"/>
                <c:pt idx="0">
                  <c:v>119562</c:v>
                </c:pt>
                <c:pt idx="1">
                  <c:v>110043</c:v>
                </c:pt>
                <c:pt idx="2">
                  <c:v>101759</c:v>
                </c:pt>
                <c:pt idx="3">
                  <c:v>84680</c:v>
                </c:pt>
                <c:pt idx="4">
                  <c:v>69441</c:v>
                </c:pt>
                <c:pt idx="5">
                  <c:v>68361</c:v>
                </c:pt>
                <c:pt idx="6">
                  <c:v>63891</c:v>
                </c:pt>
                <c:pt idx="7">
                  <c:v>56154</c:v>
                </c:pt>
                <c:pt idx="8">
                  <c:v>53167</c:v>
                </c:pt>
                <c:pt idx="9">
                  <c:v>48089</c:v>
                </c:pt>
                <c:pt idx="10">
                  <c:v>45767</c:v>
                </c:pt>
                <c:pt idx="11">
                  <c:v>39494</c:v>
                </c:pt>
                <c:pt idx="12">
                  <c:v>36003</c:v>
                </c:pt>
                <c:pt idx="13">
                  <c:v>28858</c:v>
                </c:pt>
                <c:pt idx="14">
                  <c:v>15770</c:v>
                </c:pt>
                <c:pt idx="15">
                  <c:v>14425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70864320"/>
        <c:axId val="1870873568"/>
      </c:barChart>
      <c:catAx>
        <c:axId val="187086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873568"/>
        <c:crosses val="autoZero"/>
        <c:auto val="1"/>
        <c:lblAlgn val="ctr"/>
        <c:lblOffset val="100"/>
        <c:noMultiLvlLbl val="0"/>
      </c:catAx>
      <c:valAx>
        <c:axId val="187087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08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60EA23-DEEF-6144-B7F9-9ED0F5E7B44A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39775"/>
            <a:ext cx="5919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AE3AFB-83C7-7847-BC19-2BB61352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8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0C54B7-819B-C147-AB13-3A02E1C904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1A93-D827-C141-B1E3-C42AFA2F36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1A93-D827-C141-B1E3-C42AFA2F36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6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500"/>
            <a:ext cx="7543800" cy="2161646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6461760" cy="889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EBBA-996F-894A-B54A-D6246ED52CEA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B215B7-6FDC-BB45-A267-2282410C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2C72-DE31-F449-A4ED-4C594FD91407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7ECED2-B5BD-A541-8B85-E7A081D90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1752600" cy="487627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726E-379B-B349-9EED-81ED093FA806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E6F686-F2DC-0E48-8E0D-7C45CE3D4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1323-8D79-1946-B0D7-40001CF92E9D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6CE94B-B5B0-124A-A3A6-586668B67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572000"/>
            <a:ext cx="7659687" cy="97366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210719"/>
            <a:ext cx="6135687" cy="13612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1846-DA80-1C48-A609-854EA85C59AD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714930-05A0-7745-9F9B-B28DCCAF7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3657600" cy="3825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80160"/>
            <a:ext cx="3657600" cy="3825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2355-E14B-8545-A8F8-0FE83CC9D524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B97108-146A-D44E-8A70-6152CD73A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3657600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365760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279261"/>
            <a:ext cx="3657600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812396"/>
            <a:ext cx="365760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40F58-564D-2B4F-AE67-E407BA4FCF45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2D4CF1-6D56-E74D-93F2-549A4F3EA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34C8-038E-2045-AF43-DF7DBB8E0E9E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D580C2-A2F5-9445-BFD9-EAD4A91FA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C68F-D26B-8F47-958C-23B49CF8A634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E6B78F-C8B2-0440-972A-C6F78E45C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579620"/>
            <a:ext cx="7772400" cy="49530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080000"/>
            <a:ext cx="7772401" cy="508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17500"/>
            <a:ext cx="7772400" cy="4119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5E60-9974-AC48-9591-99C2BB44B7CF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E3072A-22C3-A04F-A73E-9AEAAABED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9398"/>
            <a:ext cx="7772400" cy="495522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080000"/>
            <a:ext cx="7772400" cy="5105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79C5D-2A6F-F04D-97DA-BEF2467B64E4}" type="datetimeFigureOut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225" y="4706938"/>
            <a:ext cx="549275" cy="33020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183BB8-9494-2048-B5BB-CDE1037DE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762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9313" y="-11113"/>
            <a:ext cx="685800" cy="51244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784306" y="3344069"/>
            <a:ext cx="1973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754938" y="1341437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19418B-1455-6842-A822-F69BFC4CECE9}" type="datetime1">
              <a:rPr lang="en-US"/>
              <a:pPr>
                <a:defRPr/>
              </a:pPr>
              <a:t>2/22/2021</a:t>
            </a:fld>
            <a:endParaRPr lang="en-US" dirty="0"/>
          </a:p>
        </p:txBody>
      </p:sp>
      <p:pic>
        <p:nvPicPr>
          <p:cNvPr id="1031" name="Picture 8" descr="CFA Logo final JPEG fil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057775"/>
            <a:ext cx="12731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521325"/>
            <a:ext cx="9144000" cy="88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1" fontAlgn="base" hangingPunct="1">
        <a:spcBef>
          <a:spcPct val="20000"/>
        </a:spcBef>
        <a:spcAft>
          <a:spcPct val="0"/>
        </a:spcAft>
        <a:buClr>
          <a:srgbClr val="526DB0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89AAC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DC5924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2534"/>
            <a:ext cx="7543800" cy="337714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3200" b="1" dirty="0" smtClean="0">
                <a:solidFill>
                  <a:schemeClr val="accent2"/>
                </a:solidFill>
                <a:ea typeface="+mj-ea"/>
                <a:cs typeface="+mj-cs"/>
              </a:rPr>
              <a:t>Coal Financing In India: Bank &amp; International Financial Institution </a:t>
            </a:r>
            <a:endParaRPr lang="en-IN" sz="3200" b="1" dirty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6461125" cy="889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b="1" dirty="0" smtClean="0">
                <a:solidFill>
                  <a:schemeClr val="tx1"/>
                </a:solidFill>
                <a:ea typeface="+mn-ea"/>
                <a:cs typeface="+mn-cs"/>
              </a:rPr>
              <a:t>Rajesh Kumar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b="1" dirty="0" smtClean="0">
                <a:solidFill>
                  <a:schemeClr val="tx1"/>
                </a:solidFill>
                <a:ea typeface="+mn-ea"/>
                <a:cs typeface="+mn-cs"/>
              </a:rPr>
              <a:t>Centre for Financial Accountability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N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fwAAALUCAYAAABenPNXAAAgAElEQVR4XuydCdyWw/7/xxpChWQtlKU4tmQ5lpS9kOyd7Bwd+76G4ziWUBF1bFmTxCGSk+xLTkKIshSyK1u2IsT/9Znzm/s/z3Rt9/Y8930/73m9vPDc1zXXzHvmmmvmM9/5fhf6448//jAkCEAAAhCAAAQgAAEIQAACEIAABCAAAQhAAAIQgAAEqprAQgj+Vd1+FB4CEIAABCAAAQhAAAIQgAAEIAABCEAAAhCAAAQgYAkg+NMRIAABCEAAAhCAAAQgAAEIQAACEIAABCAAAQhAAAI1QADBvwYakSpAAAIQgAAEIAABCEAAAhCAAAQgAAEIQAACEIAABBD86QMQgAAEIAABCEAAAhCAAAQgAAEIQAACEIAABCAAgRoggOBfA41IFSAAAQhAAAIQgAAEIAABCEAAAhCAAAQgAAEIQAACCP70AQhAAAIQgAAEIAABCEAAAhCAAAQgAAEIQAACEIBADRBA8K+BRqQKEIAABCAAAQhAAAIQgAAEIAABCEAAAhCAAAQgAAEEf/oABCAAAQhAAAIQgAAEIAABCEAAAhCAAAQgAAEIQKAGCCD410AjUgUIQAACEIAABCAAAQhAAAIQgAAEIAABCEAAAhCAAII/fQACEIAABCAAAQhAAAIQgAAEIAABCEAAAhCAAAQgUAMEEPxroBGpAgQgAAEIQAACEIAABCAAAQhAAAIQgAAEIAABCEAAwZ8+AAEIQAACEIAABCAAAQhAAAIQgAAEIAABCEAAAhCoAQII/jXQiFQBAhCAAAQgAAEIQAACEIAABCAAAQhAAAIQgAAEIIDgTx+AAAQgAAEIQAACEIAABCAAAQhAAAIQgAAEIAABCNQAAQT/GmhEqgABCEAAAhCAAAQgAAEIQAACEIAABCAAAQhAAAIQQPCnD0AAAhCAAAQgAAEIQAACEIAABCAAAQhAAAIQgAAEaoAAgn8NNCJVgAAEIAABCEAAAhCAAAQgAAEIQAACEIAABCAAAQgg+NMHIAABCEAAAhCAAAQgAAEIQAACEIAABCAAAQhAAAI1QADBvwYakSpAAAIQgAAEIAABCEAAAhCAAAQgAAEIQAACEIAABBD86QMQgAAEIAABCEAAAhCAAAQgAAEIQAACEIAABCAAgRoggOBfA41IFSAAAQhAAAIQgAAEIAABCEAAAhCAAAQgAAEIQAACCP70AQhAAAIQgAAEIAABCEAAAhCAAAQgAAEIQAACEIBADRBA8K+BRqQKEIAABCAAAQhAAAIQgAAEIAABCEAAAhCAAAQgAAEEf/oABCAAAQhAAAIQgAAEIAABCEAAAhCAAAQgAAEIQKAGCCD410AjUgUIQAACEIAABCAAAQhAAAIQgAAEIAABCEAAAhCAAII/fQACEIAABCAAAQhAAAIQgAAEIAABCEAAAhCAAAQgUAMEEPxroBGpAgQgAAEIQAACEIAABCAAAQhAAAIQgAAEIAABCEAAwZ8+AAEIQAACEIAABCAAAQhAAAIQgAAEIAABCEAAAhCoAQII/jXQiFQBAhCAAAQgAAEIQAACEIAABCAAAQhAAAIQgAAEIIDgTx+AAAQgAAEIQAACEIAABCAAAQhAAAIQgAAEIAABCNQAAQT/GmhEqgABCEAAAhCAAAQgAAEIQAACEIAABCAAAQhAAAIQQPCnD0AAAhCAAAQgAAEIQAACEIAABCAAAQhAAAIQgAAEaoAAgn8NNCJVgAAEIAABCEAAAhCAAAQgAAEIQAACEIAABCAAAQgg+NMHIAABCEAAAhCAAAQgAAEIQAACEIAABCAAAQhAAAI1QADBvwYakSpAAAIQgAAEIAABCEAAAhCAAAQgAAEIQAACEIAABBD86QMQgAAEIAABCEAAAhCAAAQgAAEIQAACEIAABCAAgRoggOBfA41IFSAAAQhAAAIQgAAEIAABCEAAAhCAAAQgAAEIQAACCP70AQhAAAIQgAAEIAABCEAAAhCAAAQgAAEIQAACEIBADRBA8K+BRqQKEIAABCAAAQhAAAIQgAAEIAABCEAAAhCAAAQgAAEEf/oABCAAAQg0KIF33nnHDBgwwPz4449m8cUXN0cffbT585//3KBlamwP/+OPP8z9999vHnjgATN//nyz2mqrmdNOO820atWqsaGo6fqOGjXKtrPaWG2rNlZbkyCQlcCcOXPMoEGDzJQpU8xCCy1kNt10U3PssceaJZdcMmsWXAcBCEAgR6Aa5oC//vqrGT9+vPnPf/5jPvvsM1v2VVZZxfTs2ZP5Kn0ZAhCAAAQqlgCCf8U2DQWDAATKReC1114z//rXv6zA3Lx5cyswb7zxxuV6HPmmEHjkkUfMHXfckbvqkEMOMbvuumvu/2mv8nehefPmWRFPrJWWWWYZc+6555o2bdqU/+EV8oRvvvnGXHvttUbigzaedtllF7P//vubRRZZpEJKWHwxbr75ZvPEE0/kMjr77LPNhhtuWHzGVZgD40phjfbdd9+Zf/7zn3VEr/PPP980a9assAy5CwIRBD788ENz9dVXm1mzZtnNpIMOOsh06dKlJlhpg13j8J133ml++eUXs+qqq5rjjz++UX1v/YZMmgNWAivNj6677jrz4osvLtD/tthiC7vhudhii9VE36QSEIAABCBQWwQQ/GurPalNlRPQxFZWc48//rgVnb7//ntbo2WXXdasvvrqZvPNN7f/sLAuvKFlpSOxf+LEiblMdthhB3PkkUcWnmmZ75w+fbq58sor7QaFLCo7d+5sDj/88JpZYCQt9qqxvcrcHcqSfbGC/1tvvWX69+9vfvrpp9TyqQ+feeaZZqONNkq9tj4vePbZZ83111+fe6Ss9ypZyJTw+tRTT5kJEyZY8VVW+9qckOV+hw4dzFZbbWXWW289O2a4hOD/PxKMK4W/WQj+hbPjzuwEbr/9djNu3LjcDTLKOOmkk0yTJk2yZ1KhV2ou169fP/P+++/nShgaOpS76JpXXnXVVebbb79t8Hll0hywEli99NJLdvNJa7QwIfgby0V9WWvXV1991a5dNe9YccUV7QmwnXbayay00kqJXVrfFb3vms988cUXNk8ZXrRr187svPPOZpNNNklc8+ib/vLLL9sTGB9//LHdSFMZNI/beuut7WZh1NpZhh6XXXaZ+fTTT1NfOZXlrLPOMk2bNk29Nu4CzbXFSKzeffddW07VU2v87bbbzmyzzTapp+Vmzpxpxo4da+s7e/Zs+yhtim6wwQZmxx13tP/2531RZRHfadOmmVtuucXyUpK+cMwxx6SOsTrlp9MuTz75ZJ255xprrJG5DgUD5EYIQCBvAgj+eSPjBgiUh4Am3RKiJfgnpajJ5X//+19z44032omDPvqakKyzzjolL6gvPEtY0sSg2lyvaLIlK95XXnklx6fSBf/XX3/dLg5dqqWFr+qUtNirxvYq+YtXDxkWK/iHbZhW5PoWN9LKo98fe+wxc+utt+YujRL862usTSqvFmrPPPOMGTZsWOIGiywOZcHfvn37XHYI/v9DwbiS5Y2IvgbBv3B23JmdQKUK/qX4BkgQvfjii80nn3ySA1Lf38RKmlcmzQEbmpW+t0OHDrWb6y717t3bdOvWzfz8889m7ty5Zvnll8/esWvsys8//9zykdFHXJKgfeihh5rtt99+ASFafF944QWbR5LBiIwXTjzxRHsqO0wSwK+55hrzwQcfxJZBp1Z1iuZPf/pTnWt0kujSSy81P/zwQ2rLFGMEonpq40hzTH1D49LKK69sTj75ZLsBECYZdehdufvuu62BR1zadtttzWGHHRa7cSDOcu2ozRF/EyttbalrNW5Iq0jilVSHVMhcAAEIlJwAgn/JkZIhBPInoI/vkCFD6ojQcblEfZDDyXK53DSEC4T6XqDkTzb6Dln3S/iS5dAKK6xgNy58UaxUzylVPpW0MCtVnfx80lz6VFt7lYNRufOsT8G/Ui385Tpi8ODB5r333rMWV3vttZfZY4896rj0qa+xNqm9tVmpxa02eNNS+C1A8P//xBhX0npP9O8I/oVx4678CEhAlBuVr776yiy99NLm4IMPNhKyGjqV4hsg4Uxi27333mvHcVnGHnfccda1T32lSppXprn0aUhW4dxoueWWM+edd16qxXp9tWNDPkcW4pdffnmmk52aU8kYLVxrTZ482Z40yTKf6dixoxXt/VM+Mpa74oorEsV+x0ibBZoTtW7dOoctH8G/GAv/++67z4rsUadEwjZs27atPQWrTQo/ySjltttuy5SHNqR69epVZ/7qrPplIKiNmjClCf75tFVcHRqyv/JsCDRWAgj+jbXlqXdFEdDROC1s3ERAu+NHHXVUzh2DhGm5+NGkV0cSJVD7/iJLsQDJAqRWBP8sda2kayppYVYOLmmCfzmeSZ51CZRa8K/0UzOFtn99jbVx5dNRai2wdRRcSZsnWthpc0LHzGX1pY0LuSfSPyeccAIW/oU2NvdFEkDwp2M0ZgIN/Q0oFftKmldW8hxQVvwSpN944w2Lvhgr71K1XaXk4/qQ1qX77ruvPfGtU+ZyySP3iG+//XadosrCX+5TXVwkzWcGDhyYOx2g+cx+++1ndtttN2t0MXXqVGtNLlHfzXdk/d6pUyf7/1ozP/jgg+aee+7JPUcxibR+ljGXNgt1ckDldCksQyj4l8tgzhlb6PT9gQceaNZee22z8MILG4noWv/7FvPi4NdTZf/yyy/NJZdcYtkqiY9YulP2OnmkZ7iNk6WWWsrG4VprrbVydU/bMEgS/GWYqLZSm7i2kEGMglZHtZWu+etf/1ozcVcq5Z2jHBAohACCfyHUuAcCJSQQdVw0349kfS1AEPxL2PB5ZFVJC7M8ip350kpe7GWuRJVfiOCfrQHra6yNK40Wp1r0aRNYSZahWqAqzkuWhIV/Fkpck0QAwZ/+0ZgJNPQ3oFTsK2leWclzQMa7+B4nF7RqOwnPLVq0qHOhXMDKOEEuj1yS+Kz5ik7sKEnslnW+M3aTD3utf92GgK4ZPXq0dWHjkk75HH300fYabQRoPuT87ytmQN++fU3Lli1z1yu2gFz2uHLoGp3Q0IaAUn0J/nLBKEa77LJLHYO9qE0LlUtiuiz0XQrfkf3339/06NEj5yJJxh6a3z399NO5e7R5IkHeJX/+p5MWOjGhwOEuJQn+OnEl17KKlaCkTRedtvCND+X26qabbsqUX6nGMfKBAATSCSD4pzPiCgiUlUAotOlhZ5xxhg1QlJQ0SdDRPu3YJ6XVVlvNTm6cIKQARTpRMGnSJGsJ6gIDa4deQZVkLSDrXD8oURb/3LLw0ERLz/OTfCuqjAouJAsFJVmA6Gjk7rvvvkBwoQceeMAec3YBm+SzUUGf/KRyDxgwwPo/lSWEghTJvZA/SdTk54477rCBkZSXAllqoql/hz5YNWkJecuaQRayflAilVsTVgWgigsgpcmQAjI9+uijuYBMLniVgmhqspdv0OViF2YuuOfzzz9vAyw5tvIRKevgzTbbLDIYljuCKvZ777232WeffYwLFiV3GOo76jdiocmnTqbEJR0fVbtqgi+2YqnJ/Z577mkDKKutXApdRaW1l36XhYzaXIsBWfdocq8AYKqz+p36hnyAqpzqe1EBrdxxV52k0UImyZ9oPkd7VS5ZxagsOqnz9ddf5/xvagGgvNQOsvwJy6W+rkm2/u36sI6Uu+Bk8lmq/PWbWCrglz8B99tD9dN7L4uo8D71ATF87bXX7C06SizroDZt2mQa/8IxohALfxe0zbVZ2Lei+qMrXBhfRP3VX+joOrWnXPbo/VRSYDMFgXRjnT+uqL9oXDnooIOsFVbWsVZH1lVO+dgXb/n21d/CcVHP17uktpXFlp4XVeYQfjgWyB/tKaecYpZYYolM7RQl+KuN9a5ooagFdJZ3upDviCtg2I6qt3zbauEpizy9DzqZ4C/ayzGu1te4kqVhVG+1gd5rF7BQ3+x11103Ngif+rO+5fpOuSCFepbGFFk5qv/qexU31qn/qZ9qTNYz3XinsVn9VZaQmg+EQVKLFcCi3mP37vt9UHWX1WjceK266h3TWKbvrd4NF8DQD4KoOvjzGVmVKgCns1RU/9ecS+Oqn/z+ofyi5iJ6D6688korGim5748/Bpfq+5vlPYnqa1HfEIle+sZJTJMVrr4het/0Tda3SH3AT2KmOZeudXGiNH/QfE39VvcrsKYsV/26F9NH/TFd/DUv6Nq16wJVLHZsUNn1DigIpsRBlVnjsSy5NWdTsE+9i1m/Af58O+ndHzVqlHXxoedLfDz11FPtBq5SFG9ZBKvNxowZY+cRsuSVixJ9a6PaLG3cSZtXlroMxcwBk1i5caDQ8SyOUxZXL3pnzjnnHLt2KuS7pvFLbap1itrUrcfcWkNtq/l1VKDqpHlv0jjq1jaas2lsyDI3TutLUb+H3wldE56OGDFihHnooYdyt2s+pjh1ftJpRgn2Ommh5G8ahCK0vxng8tBaoH///rnTBmFso/oS/JMYhu+irvXn0BrjdNJBayUlzfc0P9e30U/6fdCgQbk/hTH/NP/THOPwww+3gr1OrWSND5dlU07voGKT6LuoFG6uFNKPuAcCECieAIJ/8QzJAQJFEdBkX/70nnvuuVw+mthLxIkKTuQuitooiCqIPrjnn3++FZ60uNez0nwI6trTTz89J/aFIlHUc3R8UBNf+e1T0jO0CJeIkxRcSGK+LDqcCC7xQkdBXZK4ruBDvmgRTmrk91SbDT6vMNCXv/GRNnHRBFATRAmzcelvf/ubXRz7ScKyfGvLB3hc0kRegvSWW24ZKcRE3Ze2MIt7ltpA/r41UUwSr7XIlJihRYuf/HbXolcTbVmpRPnajBNEVIYJEybkgkqHZZWwLH+aTnzR76Hgn9Ze/u8SulTWW265JTKolPqR8pc44fcp9VEtPrToT3s/VMasx7p1TFcWTEl9QvmpLDrGHPrc9BcjYtWnTx+74A+PSjuuep/kCzgUbDReqO20gRWVJHppUaENIaX6FvyT3jkX8E1izBNPPGHLF24ohO9I1IZDmlAZLvyctZOep0WU2wyJe9/c4kYLWH8jViKYNmPCFPbruOv8+8LFrxavTgiLEnbDZ4Zjud4DjadRQeTi3ulCvyOuLH4ZOnfubIVWCYfuvVM99C3RhoxSucbV+hhXYj8E//eD6ixxRgFK43wYhzEvdI8W6tqgSwr+p0doI09jhi946/6RI0dasTct6XuuuYgvhqe9R2l5+u2v91RljAsCqLofcMABpnv37nU29PUMCZIa0zR3ShqzNRYee+yx1nBA+YXiSVRMkah5WdRcRGLdZZddlnu+NvQVnFKplN/fLO9JHPfwGyJRTX1Om0VRSXMlic/+fCBsc1nYaq7mf4f8OVaxfVTlyjKmFzs2aINTc7a476nKoe+A5nual2b5Brj5dj7vga71XYmEvGWUomfHtVncplVSGdLmlaUqQynmgEkn04odz+IYRYmw4bX+PCnf75rWFzfccIMV/JOS1mMag33XLLo+n3mvRH2to/SOyugham2jazSX0EZxlrlEWv+OEvx9C/JwDSurf63jQiOTMB/fuCz8hstAQ5tfafMeCd4az5UqVfD310EhA43NF1xwwQIaQViX0OBPzGXA4jZl08YAn2MYRD3K9ZFOnmoDQXN1pXzXEWl9it8hAIHCCCD4F8aNuyBQUgLhMThl7nwiymI3yrojq4W/bw2RRbh3FVt//fXtok+L5SwW/n4gKyf2y2o7i3gq8dvFJQgnLOERUJUvtAoJLTZ0TSiM+X4bk4Se0E9hXEOHonRo6ZfUQeKCV2VdeKQFVnL55BPcMyrAkt9ftBj4/fffE9tTwr0CTfniUNSx3rSXpxjBP0s5oyahab4twzL770dSfbJYibn7o/x2+vfrd03WkzbQlFfIL+7IcFK5852oF2Phn+XdCeten4K/3tcs1p1urFKbaZPHHX3WyRJtoGpT1CX9poW3LNuVovytRrWPNjK1oJJVs99vJGZKGNXmZ9JiPZ9vgPKPeqfzySPqPckyrrjFZJa+4TjkO67mI/gXOq6kjXUvvPCCufbaa1O/k/47nc+4rueHgQ6zGgu4soc+j0sp+GucUXmSAjaqXSV4bbTRRjmc+k4PGTLEbmhnSWEeYduH7hNC4ULPiJqLyPJYJ9eUwvE7n3Yq9Pubxd+0/w3RXElzOmdJHMcu7DNhmysfN765PPxN8HzqHtVH9bc0wb/YsSH0Hx7HQvWS1b7aOu1EbVQfics3ScTOwjvMV5tNEjz9k65J70aa2FeqMpRiDpjEqtjxLI5Rlrmbb+Ffru+ayhcVbNYfw7J8n5zIG763fv21uaDNdvX5YlNo7a38/E3TsH/FWYOHFvpxmyzKP+qEgP7uj9P6f/97WgmCf2joFm5Ch2WMmlOqXjopKAt75+c/zTApbQzw+0C47vY3Tdx1Ue9ilm9UsX2N+yEAgWQCCP70EAhUAIEkK2AtVLXglvsb53MwLHJWn6KyDtJHW8ceJbJLHNIkUIJgGBwpytoiqw9/WQnL6s1ZkchViXw8OrcWmpTIJ6Msv5V8wT6cMIRHF8PJn2MR+ioMmfgTwSShJ9wokAWshDQtklU2WYJp8qij5c7CP7QwUpvpHrWb7tMEW8coJRq6wEzhUctiFmZR94Z9Su52jjjiCOvWRosDLfhliSz3NW5TJjy1ECXsqS1lMSoLkzfffNOKLi6gVjjhjvIp6QJqaWEhlgqopaPefipG8Hf5qL6yQlR55d9TVnxyARXVX0JxR/1ULkX0b/W3u+66y2hTTinfBZFEBZ0WWXTRRa1Vuvxmyj2AJvT6zc9b+et0gk6AONE2atHp+pcssX777Td7isaVT3mEiwG9bzoSrQWYkh8YTf8vq39Z/PqiW7GCf1x/jhK2Qx+tPn+1nfrItGnT6mRZn4K/v+GaZaxNO0KuioSL4aybeLo3ycJebjY0FsoNQJTwU+w7recX+x1J2zBw3x5tNviW6KUeV/MR/AsZV9KmFhIstTH00Ucf1XkvJdzpu6FxSVa9EpR1Ck4nHsJxXe+yvkVqc40r+kaF73PURqKCHOr7qzFEfUUuwdRfNGaHwf9Ca8JSCv6OkcZpjXuak0SN16G/4PAd0Lis75LGV22KRo0b/uZTmoASzgNUznAuEs5VfMGqXN9fv0/FWcSG/S7pG6K+I1462aZ3zc0FNCfT5r2YKUVZ64bPce7FNN/xT7UV2keTBP9SzLnC91/fHZ2O07gj4wbNS+T+Tu2sv7vvQJZvQNq7r9/zEfzdd1vWy3LtpPlE2Gb5us9IE/ui2twFic9ahlLNAdNizxQznqW1VdbxrtDvmp6vU7Yav9T3lKLmxuHGa5QhlvKR8ZT6ctT83M1hNdfXWDljxgy74ewEYv0edXo5jVHU72H5wjElqzgdJyJrbApPx8eJy0kGKUkbO84dqwwqtFkRnoIuhEt4T1T9wthM4fcobr4Y9tW0eXzaGOCXNWQYdeINwb8UPYI8IFB6Agj+pWdKjhAoiIAEIImSvuWmn5EW426yH1r8l2IBEnViIJw8ZRX8/fLIMkXWUaHFSBh80j+KmWSNEWU1Ik7+BCg8ju+fPtC1SUJPWMcsAZTDwFHanJFrFt/SVnwlXDphNu5IZlTnyWdS5u73g2GFE213jcp90UUX5YTgUGwOFzBR7mLCtvLbMWyrqL6gI/kDBw7M+UBW2YoV/KOOt4duoPy6aiNAgb+ce4wwhka4MImzIirkxY9zI+Pe8fD3KDcrYfnCvhVaD4XimfPtL4tzJ/qnLRTCumY5BeTu8ceVKHHcF5p0jzZG5PLD+d7X3ypZ8Ff5wk2McEwI2yTs80l9SeObeGvTNO60h4R/bbJKSPVTse90Wh/P8h0Jy+BEpL322suKqvIrLAFXVtx+QL5Sj6v5Cv75jitprMI+EBWwMMxDJ0Lkf94Js/7pOHdt1ImeKN/GceVLC+CdVQCLyz9s/yiuMkDwT8n43/DwFF7cyQ59W9R/nJjlC/ZJVqMqd9g2ri7+exqOu/4mfjm+v3HvSdQJUJ99+A2JcmsXnjjS/f6phyjxV98I5wta3w1tYGmeJ+OGUvTRJMG/2DlXuMmvjWjFWpE7zbRUivm2npGP4B/VZmEfzroB5OqXNq8M27yQMpRqDpgm+Ce1Wdp4ltbeWce7rN81bQb6BhhxRiThyYhwQyfsh+E4qu+ADLzkAtIlzcE1v3KxIqLWQ75bsjQ2cb+HY6+uC79V4bgUZ40eJyIrxkvoarHUgr9fP63BNUfRP1lP0WThF57y03smYyW5ccv6rrrryin4h/ES9N3VHFMxcrRprPFfm5AuposrExb+WXoB10CgvAQQ/MvLl9whkBcBLWTlo1oiapzP9c0339xagvg+uku1AEnLJ4vgH/rHzQrAF/DCiYW/kA6FW5e/LwiEi8FQ4EwSesJJqCZ2mgBrsyUM6ueeHZY3S53zEVTTFmZRzwuPX2YpU2g1kmWRlbQoD/0bx51qyFd4y3dDQHVPEtbD39IE/1JZQKlc4QQ9bIO0DQHlkbagDX1vRpU/LY+0/pNV8A8t/MPNljiXCGnuHdJ+j2IdLjCzsE4bIx0nnXLS0Wp3+sW32ArHyHzGApe/C1aq0x0af6KSvhFhQPJi3+m0fqDf0xiFZejdu7cdX0NXROUeV4sdd9LGlTRWIYdw3Im6P3yX4zYfs7jGSyqfX7awf2YVwOLyz1LvUJD1TwGGY0ace4OozSd/7Au/ke63KP/9ri5xor5+940DyvH9jXtP0vpZ2BfiAn2Hmxx+XaOEJAmHLmaTX4ZS9dGkMb3YsSErkyi2aeNbWnu43/MR/OPE0CzjeVx50uaVWd/zpDKUag5YTD1V/6TxLK29CuUQ976GTOI2Y8M5Wei6NO37pXqF66UoH/dZ5k5pjPzfo9ytRW1qVIrgH35PkuqqOYpiITj///lwibpWBjqgqz8AACAASURBVH7a2PZPSUdt4qe9qy7vcgr+Wd3dhvVE8C+2l3A/BIongOBfPENygEDJCWiiN2nSJHP//ffngmj6DwmtzvNZgGgx+84779hAd1o0ye1OnJVoIRb+Ub5vswDyBf8wD9+yxV9MKpCf3BLIskDJiR/hYjAfgVgshg8fbkWrMMW5y4izBkyqdz4iX9bJnnteoZsupRb8Qy6h2yVX3rSFS7G/6zlJYm4Y4FkCkixs5OYidOkTFS8iS/9WH5V1rtxlyII5zodyqQX/sC+Ebilc2Ust+EcFzY3iFL6rcYvftEVp2u96dtrCvZSCf2gx67tVCS2Dww3JLP3JXSNRU1aUcs2lQJzhWB4eDc8inGRhWcx3JEsZVL9yj6vlHleS2rGQ9y2fe9L6usqm/CQ+ibNcO2guEBVzp9yCf5QgoLLJ1YTvo99dl6V/Zvm2xI09OlGkzToJQdrk32qrrczDDz9ss/TnIr6o7zOqz+9vlrEiy7imfEIh0v8WZelPrk/5VrdJ85y0PJPaudixIZ8+FDLOZ76d1D6NQfAv1Rwwyzej0PEs7R1K66fu/ixl1LVp3x2/PEl5Zskni5FWMe9CyC5q/RR1KlX3hac/slr4ay6lOAOy8NfJT21quJTVwj8Mrq4xX98+nZJR/vpvzdG1Tg4N8HyjFNVB7mt1oiEq6TTA/vvvH/lbVAySuODb4bcqq0sfP8BxVCHyXVvqWyIXpVFBn6Pyz/fUUdq7yO8QgEBhBBD8C+PGXRCoFwKadEgk1KTP+X7Xg8OPfdYFiCYlchv03nvvZSp/IYJ/Fl+v4cNlRS+rCYmESqFlngtgpOPWmmzIv6WESwUVltAlP8dKzqegjhQqYLBSlMCZNlGWJYPu12IlSgCRIHziiSfaQFpRE/gscNu1a2fL7/JIuiffSVm+Qcz0bDHWBopiD7jjqlkWMEmLhTTOrs5p1xX7u56TJHqojfWMYcOGpTZdPr7WXV9+9NFHrZ/9tGC7Ue92FrEmSQjMKhJmvS4OUNhGWQX/rIvNtOvSfle50xbuWVhnHWv1vND9ivPBK5cXEsVcyuI2LLVjGmNmz55t+5mLjeLea1niuoCnxb7TyrPY70iWMtTHuFrucSWpzQp53/K5J62vv//+++aqq67KtHBvCMFf7OL6SZZ3Pcu3JTwJqPgBffv2tYEP5XLj559/tvFQtFEtFzWag7m5iP7uC9v+KYP6/P5mGReyjGtp38i0/uTKUco+ms/cIgsHf86VTx8K887nG5BUrsYg+KeNsVne06SxwN1fzHiW1ney9v1Cv2tJ7vyqSfB382jNQdy6KcoNlOMdcg1dr7rrNA7rW/XGG2/YPyUF7Y07fat1osrlUj4uFEOXO/7z0wI7x82Do9xURrlbcuXNemIvdNNayqC9rixaH4unYjnJXZ7aWqdJNcfUGlLrb/2mlG9ckbR3kd8hAIHCCCD4F8aNuyBQrwQkEMnaTZZjSuFHPMsCpJBFaCkE/7QJRxzIUCyTP1n5CtRCXAtvZ2Xx2GOP2aCGSvrbaaedZsV6Z/URddw/6yJE1hvySajJS+hiyT92mTW/QjtNsYJ/PqcJ/DJmWcDksyivVAt/1VmbYJdffrkNlBmXFAj45JNPNjrpkTXJ77zEIvfupt1Xagv/tCDYrjz5CDVRdSiV4F8rFv5iFAZL1uJHlmkKBClrfKW4GCdp/STud41TEiL1XrrkL26LfadL8R3JUgaVvdzjalr+ab+rjFnF1LC9Cnnf8rknSaQKgwWn9bWGEPzrw8I/DCjqTm+pTZ3BgOYdPXr0yBkaiJX+phgwOgXgThf637Z82imJfdb3JK39svbRarLwz/JuJnFB8Df2G9GvX78cpnDuUQqhO2ynQueASe9CseNZ2vtTCg7+M/Lpu9Ui+Ev0lWGLxs0sYr94hCe546zBQ/5+jKrQdVqUyyI9K4sbubh+EJ5E8L+HhVj4R7k8ShL7Va6wDHEx4PJ1VZY2BqS9G+HvYVyROHd7+ebL9RCAQHEEEPyL48fdEKgXAmm+DrMI/uGRQImXRxxxhA3qqIVulMBSiOAfLnYLPdIXur2Q31kdrb/xxhttWV3QVQm1zhpP1vyy8FAwS02Q3OJcAXQLnXDrPgkD2oC49dZbcyct/KOS4aQpDH5bbCcpZFJWzATXlTeL4JC0cA5/ixNz06xv0hZIab+rPkmihzaQ5EdTfUkWSQpO/NFHH1lLZp120KZV165djYJq+rEz0to1dO3ggi4q+Oiyyy5rn1UfPvzDdozy+51kRZVWz6ixI6uFf9gucQsEbZxceeWVuaJUetBeFTQqaF7Pnj2tBb4bn4px5xPXLmF7l1LwL8V3JMu4orqVe1xNGzfSfk8bV5Lemyi3L2k+/KN8y8fdk7TwD91saA6guYAs3KNOdzWE4B9a3/sn9d59993cN1+M43zSR/nwD3mFPq41V5ArH7lyUHLX+8HpNUbpeyB3EkpRbt7q6/ubZWzOKviH/d3/XmcVPUvVR6Pef3/ML3ZsCMexuD4UxTfLfDtLuzQGC/9SzQGTWBU7nqW1Vda+n/W7Fo45ceuFtLVUlu9Tfbj00TgrAwa5W1XwbiXNbSW+77rrrgvE5nG8o76BUXPTcLz3N6bCto9aY6QFaE9r/yTBP+3e8HeJ/bfddlvu+6LfJfbLUC0qHoq7P9wciXPNGfYtd+o9jI/k8i1kbZlUZ5200XpczJXiNvjy5cb1EIBAcQQQ/Ivjx90QKJqAhG1Z7+sonMSfqA9zaO0uQfKEE04wTZo0sc8PJ36HH374AkGFskz8QuE1TfD3/SD6IEKriz333NO6iombdERBDCeDmhQp8JNzR+SOboYTIS3c5PJH97vj986dhXtOlolyVJn8RX9o5eFb+0UFqCqmoxQyKQsnwlGBoNLKlGUBkyT4h0JDlDVzVNCqfGIuRPX/qOO6SaKHLyYXeiIlimW4YIvKOzyCW2oL/yg+ocgcZZ2V76mQQi38Q2FPQX3POussI/ddLkX5Og0F/7SNg6jj5qUI2hs11vp9IRSWJKj+/vvvOSu4fANAjxkzxm5e/eUvfzEtWrRYoNuFgdWcv9sNNtjAXlvsO12K70iWMqis4UK71ONq2ncg7XeVMauYmvY90e/aUJR7Jye662/6jt11111mzTXXtL+HZYq6R31dp0juueee3GP9hXeaYKn7hw4dap566il7f7kF/w033NAcc8wxRpvoLoVuFJy7HX1DsowZykcbtpdccol1O6AU5V4g7GOKeaENYPko9l1M+O+xeMhgYtq0aTZfv2yu/PX1/U37hkf1UfnUVowaGVC4OZlcTAwcOLBOAHD/O5pV9Iz63hTSR5VP0tyi2LEhNCiJ+u6oDJpv/vvf/zbHHXec9e8dVb+0b0BcGzUGwb9Uc8B8LN3DdUvaeJb2DmXt+1m/ayETjUtyJdayZcs6RZk+fbo9derE09AYIsv3Kcv3upjTLiqw4qzIVWw+Yr+raFgH5/bQfQOjvmUHHnig0ZoyamyT5fu5555rVlhhhRzLkOP6669v3almNd7Rd/Cmm27K5ef78E/rO/7vUfENsoj9yiNq89rnoGuUv8qpb4+SHzcqrpyFrC3j8gpPLmhMVVuIFwkCEGhYAgj+Dcufp0OgjmAgSztZgGpiJzFfi/3JkydbywkXJEcfcS3WOnfunKMXLi4lesvHvKwAPv/8c7s41YJVwYXccUstso866ig7MVJwIglJcl/j+xkPJ86heLXaaquZ008/3U5U9RwJMir31KlTrcW0c2Oiydtuu+1mnGWzCq7JgawB5C5H1tQS+WT17KdwMuh+8wWIqImQuy5qIR61YPMXtjrWrkmTLFM222yz3MTx008/Nddff70ts5IvBoQBOvW73L4oX7Wl6i+uakOJy08++aTZcccdF9iUKeWk7LPPPrMuBySOuMmfXCIpgJTaXP1IgrSsGRVIVv1M7mrUpi5lWcAkLRZC8VH5qt/16dPHWrVoY0bCkvqOn+pb8Pf7mfqW3p0OHTrktUEV1XahWwoJLUceeaR1TaWk+usI9Mcff5y7vRyCf2h1o7bXBpzeSYnP6o8jR47MLdhUmPoS/EO3Gnq2+qDaQO+v3jv1ESeuOVCh4B+KgKqjRE5XRwVA14amH5OjEME/y1jrC7ZR74CrQ5zP2qTPonsntVjVhqusA93iVhsjqqes7Vw9ZTUmH/5qT6Vi3+nQ7Uch35EsZVBZyz2upgkmab+rjMUI/lHvpfqs2lXfbvV9nSrTd9eNiVHjerdu3aybGX0/1d/U/v77HL7LcoOnfF1SH9IGkhboEkK1UaBvgutD5Rb8VQ7NfTQf0TuvcVHW835gQM0dZH3vAirKqEBzFpfciUV9bxdeeGH7XVM/88cNcZXVqf9+Jrmo8sficHzx39EoK8r6+v4mjRXutyg/0/oW6Rugkwr6BmhTSd8B1+bh5nxW0VPPLEUfVT5Jc4tix4a4746E/datW9tvoXhI7NfG6vnnn5/bkMr3GxDXRo1B8C/VHDCJVbHjWdo7lLXvF/Nd0/inuaHmPnofNQbecsstdebG+c6Lo96hKGOYYgR/rRvkX98X+zWuyIDNH2fjGIdjRThH1ndIXF3+4aZ/1Djgf8/0HZBBnf6tFK6f3Uan5oLabBB/rWFd0F696/fdd1+dubHWUHLzlo8Bm8YbfbM0B3VJY6wM99q3b5/WBe3v4bpa9x977LFGGxjio/W73NvGzf2iHpKP4K866Bk60bbJJpvY9b7aWG0gw63hw4fX+d5qXqJvdpZ+kAkAF0EAAgUTQPAvGB03QqA0BEJLpbRcZd2vRYlvnRAKB34eTtTSx1oivMT1rCkU/EOf1H4+vigQZcmQ9Mw4q+q4gEihhUV4jNE9K86FTJKQE06A4sodWq1FWaon1TmfoFFZy6TnOQsZiR6hT82k8kQJvFkWMGmLhdBSM6oMmjirvG6zKd+FTbHCXNL7o7JpYqtJroL+bbPNNkbW0lkn+3GbVnFtUQ7BP7T8iXu2b31erOCf1NfETha9YqkUWmBlGZ9CwV91VFA2BQxLSmrHuFgoWcTbLGOtb6msssT1gS222MIu2JxLtSz1Dk9PJd2jxbM2TvTNcKnYdzpff8l6bvgdyVIGV95yjqtp40ba7ypjlj4T10ZRIkDcte4kSJTFY9q7pvF05513zo1ZaYEGw/zqQ/BPqoOEDfUhCbEuhdb7ae9OmzZtrHsebbKFKe791CaKcwcY5arG5RPlhiLq1FQ5vr9p9Y7qo1nuCcWarKKn8i5FH1U+aXOLYscGzYXlw94ZRcRxCeebhXwDovJuDIK/6l2KOWASq2LHs7T3IWvfz+e7lu+cJ2rdl+X7VE4L/6QxMYnpXnvtZQ2P3FihzenRo0enNYP9foXfMt2kDXGdhHCbAkkZhRzDtk0rRFQ7pN2j38MTRVnu0fxNFvLaDFLSvPW6666z71Naipr76Z581yP+iYt84jdp411zT327SRCAQMMTQPBv+DagBI2cgBZHzzzzjBk2bNgCgWF9NJrsSGTWhCc8ipgksPtienj0MkQvq3QtfnSkXSnqaGyciByKArLskfWyLCR8q9qo5o47Ihn6XnT3hhZ1cZsmce4ykibKoQVrVHnjJjO6d8iQIdYve1rKx5VHPoK/LxirXzzwwAP2H//kRlTZoqyNsyxg0hbleq6sjlWGqH4gcVSWTbKme+2112zR6lvwV7n0fPXXLMF1N998c3tKIcuR4KgAXT5/Tcz13jlXVeUQ/PU8vdc6di3LsaikTQyJPFpQ6P0vp+AftrH4P/7445Z/VD9VH5E4rrHHpagYAVGuf/y6aoNBfAcPHmz/XIiFf9ax1n9uaMXmfosSCtPGDbWjrJ811iQlMdPGsHPl464txTtd7HckSxn8upVrXE0TTNJ+VxmLEfx1f5RP37BdtXF92GGH5cabrOO6xqfevXvbUyD+BmUWMVouhHTySrE9yi34y92cLEXFIkyqw/HHH28tCsOkk1F6l/0TUnFjm8ZrbdxGpdBHtK6JcgcYWnbruqRTOlnbKS6ffN+TuPEg7KP63jRt2jT2WxD1fcsqeroyZK17XB9VPmlzC11T7Njwxhtv2D7k5rwhQ/V99T+dmvXrJmtWjQ9hysclYGMR/EsxB0xiVex4lvbNzdr3831fs/RdjUMa/w8++GD7zvopy/epnIJ/PgKwX+5wjqt8dMJIc8C4taKMUeTCRievQ4tx3SMRXCdBo74h7tkS6+UyzzfISDqB6Zc5qR3S+k/UPCHLPbomXAupL+oEuuZgcUljqk7L6bsaGiaFfTStHH5bhSeWo+7V83SCWSfpQsOXtGfxOwQgUD4CCP7lY0vOEMiLgI4W6viiFpVawMpaQRObVq1aGfmglwsY+SeMsyyWUCn3ODoyKIFJkyC52pE4LrcWbpKkRbysKeRaRq589Hf5rZXYp6OFThTU3yX467ign5TvpEmTrI9gWVhpMi9XApqU7r333nVEUF2rayTU6Tiijujrb85qWpYLcpujxbyLRxBCc0Kss96QH1Udg/QXYKq7XBQo0J4TDGWNLT+NURYG4qzgv8rT+bN1blZUPk3ENfmUEDB79mxbJE2itDEhnipvnFWuJpBqB/2jY6RuAqr7dVxUPMUqqS1DBtrQkCWa80Wc1LFCH5i6Vvfr2LNElVmzZuUY6ai6hB3VR5PDcEGhmAUS68VU3GUh6ftWV96yVFIwVcVSUJ9RH5BbqrDPiKVcRUhwVn5qF4m2msCrDTRZV/spD1l/u/ZQPkntleV3XaN6DxgwwLaJ+p9cYsn3rtpRk2gJ3VocZU35nNBQ/3z++efNE088UeedkYitd1MWg3q+uEhsUf3d+5BUbldW1/+1caj+q36mIGAaO/zkxgi9/8pXHGQ1u88++9g+ICsk9TP9pnv1/od5xPGRlVX//v0TF1zu3tDCX39XudVH5ELhnXfese+mxhVtcup4uEQrlc2luKDAet80Boq1xHH1rXXXXdf2S403zrJO12njTpxcv8/CWs/POta6sqpdFahNZXIpyp941r4nVuozGqPUZ90YJV4S88Qmbkwt1TtdzHckSxlCFuUYV8s9ruTTnu6bo3+rrq7fypVN3IkiN65r8a9vg/qFCzIu/+wS+uMW3e59k1ucqGdq7iCrSb0T+k6cc845OXdvmqsMGjQot+mk8mnzKvx+xNU/ShiTSx69+zqt59591UG+mqNiVfhjn+Yy+r7pnXDfW70Leu81b0o7kSUhQ/MBiUZOcNK9qpM/fxDvq6++OndKUuOYxia5sEhyW1DO72+WPha1KaXNQM0H5AJCbezmgXJV0bFjxwXmmYW2eTF9NIvgr/oXOzbo+y8/3fpG+3Pnrbfe2rrXinqH8v0GRLVT0jiYlXchY6kriz93C+dEuqaUZXDjTaFzwLR6FjOepb1D6l/aFNI4oxQ33qWVMeo5ru/66z5dpzFP7vJ0Mkvrs6h1X9r3S/nIpZnGcT1H77iMa7RG8JPWaLpG70HcHD6OkdzdaI2QZtTl3x8V+033q6yau2n+p7Wp46A1oubJWjMlJc1fdcLz5Zdfzn0Pte7SWjDpO6rxX9/AF1980f7bzafct1RzKa0X8lmzheXUu6T1R5zBTVS9wvhL/nxSY7fc67hvnq7VnFLfzLgxS/cXY+Gv+91YOWHCBDtWam7rnq0NlTSdIu1d43cIQKA8BBD8y8OVXCEAAQhAoAoIaKHhHymW0CaLPl/00GaGxFXfP2YYOLsKqlrVRcwq/lRqJUO3Y3Huxiq1/JQLAqUikK8lbKme21jzKfYUSkNxy2Kd3FBl47kQgAAEIAABCECgGggg+FdDK1FGCEAAAhAoCwFZEim4sQvqFSfEVqtoUhZoDZBpNQv+UYHlCnHn0wDYeSQESk4Awb/kSBMzrNZvV+hCKZ9TdfVLmKdBAAIQgAAEIACByiSA4F+Z7UKpIAABCECgHgiE/lnlwuGII46wbrTk7kcnAHR01bmbcEXyAzrWQzEb/SOqWfAPffgn+f1u9A0NgJongOBfv01cjYK/XGDIvaR87Lskl4JRsRzqlyZPgwAEIAABCEAAAtVDAMG/etqKkkIAAhCAQIkJRFlfpz1CwR/l01oB+kj1Q6CaBX/FTLj77rtzoBS74dhjj42NA1I/RHkKBBqGAIJ//XKvJsFfJ+0uueQS6yvaT/Kffe6555oVVlihfuHxNAhAAAIQgAAEIFDFBBD8q7jxKDoEIAABCBRPQEGyFYxRgUjTkoKiSqxt06ZN2qX8XkIC1Sr4K1jewIEDbdByl/72t7/ZYMQkCDRGAgj+9dvq1ST4h2UVKQWFPOyww8xOO+1Uv+B4GgQgAAEIQAACEKhyAgj+Vd6AFB8CEIAABIonMG/ePPPqq6+a8ePHmxkzZpjZs2fnMm3RooVp166d2WGHHcz6669vFllkkeIfSA55EZg5c6bp37+/da8k/nvvvbfp2bNnXnk0xMWzZs0y/fr1M/q3hKv27dvboNByHUWCQGMkMGrUKHP//feb+fPnm1atWpnTTjvNrLbaao0RRb3UWWPPgAEDbJwajZ3du3c3++23X0V+x7799lszePBg89Zbb1k2rVu3tmWVKx+NnyQ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8Al98+7N5aOLHZsbMH0rKZc2VljEHdl7TNF1i0ZLmS2YQqA8CP85433w65iHz8xezSvq4FbbY0rTqsoNZtGnTkuZLZuUhMOWjsebDL18uaeZLL9HSrLPKdmblFh1Kmi+ZQQACEIAABCAAAQjUFgEE/9pqT2oDAQhAAAIQqDcCfx30X/Pldz+X5Xmbr7uCOfeADcuSN5lCoJwExvc+0MyfO7csj2jVpatZ78STy5I3mZaOgMT+F6YNK12GXk6LL7qU6bnlZWaZJVqWJX8yhQAEIAABCEAAAhCofgII/tXfhtQAAhCAAAQg0CAE9rroybI+94ELupY1fzKHQKkJfDvlDTP5/L6lzjaXX7P1NzAbX3xp2fIn49IQGPPyP83Mb98qTWYRuXTveB5W/mWjS8YQgAAEIAABCECg+gkg+Fd/G1IDCEAAAhCAQIMQQPAvDfY//vjDTJo0ydxxxx3mq6++Ms2bNzcnnXSSWXfddUvzAHKpNwII/vWGuqIfhOBf0c2TuXC//vqrGTp0qHnuuedMu3btzFlnnWWa4lIrMz8uhAAEIAABCECg4Qgg+Dcce54MAQhAAAIQqGoCCP6lab633nrLXH755eaXX37JZXj44YebnXbaaYEHfPPNN+ayyy4zn376aZ3fll12WdOhQwfTo0cP06ZNm9IULMjlhx9+MAMHDjTTpk0znTt3NirjYostVpZnVWum1SL433PPPeaBBx6IxRzX/0rZLhJTb775ZiumrrPOOubUU081yyyzTCkf0WB5VZvg/9NPP5lBgwaZ119/3TJbb731zGmnnVZv4rbGlksvvdR8+OGHZvPNNzfHHHOMadKkSYO1n3vwvHnzLJfXXnvNrLLKKub88883zZo1MzNnzjT9+/c3n3/+uR1z99tvP7PQQgs1eHkpAAQgAAEIQAACEHAEEPzpCxCAAAQgAAEIFEQAwb8gbAvcdPvtt5tx48ZZsfPss882q622mr0mSkyXICZhTAJZVFp88cWtEC9BvtTJf7bKeN555xltNJQ6SWS77rrrzIsvvlhR4l+WelaL4C+h/YknnoitUn0I/t9995355z//aT777DPb988991y75hHIbQAAIABJREFUWVXN7e+AVpvg/+6779px5eef/xeTRWOPxqL27dtn6fYLXDN16lTTr18/+3fls/766yfm4/eFjTfe2J5wqmTBXxsjrn6VVN6CGoubIAABCEAAAhCoSQII/jXZrFQKAhCAAAQgUH4CCP7FM5a4ee2115pXXnnFWtWefvrpZqmllorN2Bfdd9hhB3PkkUea+fPnm//+97/WWlqnBFZaaSUrnq6wwgrFF9DL4dtvv7UW/u+9957p3r27OeCAA8wiiyxS0mcoM9+qttrEtGoT/H2hveQNmZKhLPxvuukmM378eCsIn3jiiVb4r+b2d1WuNsF/xIgR5qGHHjIrr7yy+fHHH+2G4u6772569epVkOW6L4hL8N9ww+QA7NUm+MvCX4L/119/bfbaay+z9957F8Spvt85ngcBCEAAAhCAQOMhgODfeNqamkIAAhCAAARKSgDBv3ic+YqbUYK/SiHxdPDgweall16ywtM555xjNthgg+IL2AA55MukAYoY+0gE/+Jbo5rbvxoFfwn8Eq/ff/99c8QRR5jp06dbN0trrLGGtc4v5BRPrQv+xfdycoAABCAAAQhAAALlJYDgX16+5A4BCEAAAhCoWQLVIPgPGzbMjB071uyyyy5m5513NvJd/uqrr1qreFkVy3VJq1at6rSRrE3lYuf55583X375pRXQ5b95xx13NNttt51ZcsklE9tUQXg/+OADazE7efJkI//YcrWjILyympUQrzynTJli/fHrej8lucuJE/x1v++mxVnV+vXv2LGjufHGG61Vqk4GdO3a1T47S1mV/5w5c2ysAbn/+POf/2z69OmTczukOv7nP/+xbmJ0EsDVd//99zdt27ZdgK/8x0+YMMF8//33VlDcfvvtrS9snR6IYuJvYqjMasNRo0bZsivpGbJGli/4hvSlXYuCv9r2wQcfNI899ph1+bLWWmuZgw8+2HzyySe2z3Xq1Cnnc931N7nm0SkT55NfcR/kMkYbU/LPvs0220S67pHYHNf+Ov0iIfqFF14wq666qt3UWm655XJ9a/To0ebuu+82LVq0sL8511gNMQBXk4W/3O9cccUVZokllrBtpjHm+uuvt+/2mWeeGemOZ9asWWbkyJG58a1ly5amW7duZuutt7b36sRSmDbddFNzwgknRLrqycfCf/bs2UZt/eyzz9qxVePxRhttZE8cubHcdwulMV6bFxr73377bXsqaauttjIHHnig9cfvkvrmI488Yr8XGsOU1z777GNPoGgDw/fhr76vfqrr3Fha6DOVv+ojpmHaYostzLHHHkuslIZ4iXkmBCAAAQhAoMoJIPhXeQNSfAhAAAIQgEBDEagGwd+J4BKVJehIIPJT69atrajlhEOJXQrGKFE8Kkm0Ou6442JFf4nRjz/+uLnjjjvspkKYJEYfcsghdvNBQlupBH/fKnrppZc2ffv2tf7QXf2dqxQXGFhl0CZI1rKq3HGinAIJX3nllVYoDJOEf7lqETelpGtVJom0SYK/NmkeffRRyzfcKPEFuYZ6J2pN8Nf7MmTIkAUEXLWrXEbJ/77vdsn1t7AtfItvtfOuu+4a6bonSfCXiK8NOLkBUpKfdwmiSn7/z+Iaq9z9o1oEf71DcuczZsyYXDtKUL/44ovtu6rA4YcddlidTTRtsmmDQGJ3mBR4+emnny6b4J/07ObNm9uxXOK+3x/UT1WncDz2+61+Gz58uBX845Lfp/2N16j+nPWZYq+N0riE4F/uN5X8IQABCEAAArVLAMG/dtuWmkEAAhCAAATKSqCaBH+BkBAka0lZbt53333WqtIXDn23OBLIZYksy1FZNd95553mqaeestf/9a9/NV26dIlkKwFUYpnEMAmPf/vb38yKK65oraGvueYa+28JUwp4KwEpX/clURb+ykNWqffee68VwaMEWBVWYrrEd9X/999/t5sa+ZQ1SvCX8OsEQ9VLmyEdOnSw9b/hhhusZaxEegmBulYcdXpC/33UUUdZi+C5c+caWfwr9oDiEiQx8esvv+A6ZaDnynL34YcfNkcffXRBLkhK9aJUm+AfVe9tt93WcpQltFxEXX311bZfaZNKpyjUXq5tdX8pBX8Fak1qf/lOd2K0ThYcf/zx1vrZ7xey3N5zzz1L1aQF5VMtgr9O2Midj4R0J1z742AYD8RvG/9911ii0xU6qaMTTOVw6eOXy41l+rc/tur5srj/7bffzKBBg8xrr71m208bjvq7TjHolNPEiRNzJxratWtn3RnpBIr69iabbGLH7UUXXbTOuJ+P4J/lma4vazPioIMOsptgsvJXudWfK6EfF9T5uQkCEIAABCAAgYoggOBfEc1AISAAAQhAAALVR6CaBH9ZXEpkl/iuJEHlkksusQEqndDli4ZhwMqvvvrKCo1ffPGFtSqOc7MgC1FZn0e5w5DIJDFHSYKS3AMVI/hH9Zjll1/eBv6Vdb+Ss7iWwH7KKafYDQyX8i1rlOAvC3Bx/PTTTxewBnb1ldsMnTjQyQN3rS/WhvVIYpJU5kp4g2pJ8F944YXN0KFD7UaXv0klznoP9D7ovahPwV+W2OrTsiL3y+T6hQJeyy2N3A41ZKoWwV8ux2StL7c4PjfHUyd7Tj75ZOu2yY2bEsbTgvqWQ/CPsqp3bSz3XtrwdO7QtHHkBH+5UjvttNPs+KMkd2A6kaTkXJ/Jyl6bkeG4re/DgAEDzDvvvFPHpU+ahX+WZ7o8VA6xD8dsF5S9Ifsxz4YABCAAAQhAoHoJIPhXb9tRcghAAAIQgECDEqgmwT90MRIl2Pgile8uRJBl5X/VVVeZN954o47AGTaAE9i1saANBm00uBS1yVAKwV+inJ4nv9Ry0+P7pY5zsaIy5VvWKMFfVqpOAIzrjM43uMQ0d+1+++1nevbsGXlLEpOkMjfoy/B/D682wV8nWXyx0WeY5CYnzr1TsS590iz8VT7nc14W37KCVp934q6/+dCQ/aEaBH+d2rjttttsbIbQDZI/PjqreZ34SBojfd7lEPz9POPa1o276tdxfSKqbHHjiv8O5GPhH/bDqGfGWfgPHDjQnlrYY4897IkaEgQgAAEIQAACECiEAIJ/IdS4BwIQgAAEIAABg+DfZIFekK+IXozgn8UCtBIEfxdEVdbZCP7FDRzN1t/AbHzxpcVl4m32ZBX8ZTEva2hnJd2Qgr+sruWGRm5Y5C5KgVW1GSer8yR3W0VDyyODahD8dTpD76OE56Tkb15WuuDvgkXrRFMhgr9iuWijVq6MlMop+Gs8dC7OQv46vaL3TTFmSBCAAAQgAAEIQKAQAgj+hVDjHghAAAIQgAAEak7wf/fdd60AJmv+JJc+vo/zsBs41xJpLn3cCYKGFPzzLWuUyCuR1bk6SrNIzeoWKYmJX2YJYu3bt6+oN7GWLPwlSMrf+XPPPWdPkPgnVtJc+kgwveCCC6zbHaWXX37ZyHJZKSlobxYLf+Wh+BvyGa/3TNbpOnkTuh1qyI5RDYK/H58hjZUbr/wxMul9L4eFv/9s5xItrtxJY0hU2eLGlUJd+mSx8FcAark4U7wTbYrqnVJ/1pimd2TllVdOaxZ+hwAEIAABCEAAArEEEPzpHBCAAAQgAAEIFESg1iz858yZYy6//HIjYUniofz0y4JYgRzvuusu68s89Gkdgps2bZrdNPjll1+MgsoqMK386stFw7XXXmv/7QfCbEjBP9+yRgn+8vM+ePBgG9xVzBToWEF79fdvvvnGPPHEEzYQpYLA+teGQXsVyFeBNvfff39rVStWr7zyihWa5f9/2WWXtUE0FZxXPsflzsUP2qs2u//++82hhx6as84tqFMXeVMtCf5C4Xy567/lOucvf/mLjXsRF7TX+ULXe6JApLrnrbfeMkOGDLHCZlbBP6795VZGyQ+O7ZosKS5Ekc2a9+2VLvj7mzlhYF5XWV9gd3FLFLPDBfn1g/Yq8KwCoWvzRRuiU6ZMMZdddpkN9qx3WkGUNSbKvVdUijsx4l/rBxiWr34FCHcW8OoP6qsaVw4++ODE2ChRgr+LZaDyKmivxn6NV36w9lK79JErpVtvvdWsvvrq5pxzzsltjuXd2bgBAhCAAAQgAAEIRBBA8KdbQAACEIAABCBQEIFaE/wFQSLzNddcY8WpqLTrrrua3r17Gyc8htdISBs+fLgVn6KSBKkTTzzRbLrppvbnhhT88y1rnCj3wQcfWBHeCbphvf0gx0nX+hbDzoLbz0sW/dqAieMbuuMoqFMXeVO1Cf5x1T388MNtEGa1qdpW7eYn9f/ff//dCrq+NfNHH31kBeGwLzRt2tQKqDoRkmbhr+fEtb82eZR8wdqVK83qu8imzev2Shf8/dM2cSeWfNdJ/ruVNEa6NohyF5QUX8EfW6JAu7EhbXx21+Vr4a/rtXE5adKkOo/XxpUEefXrUgv+M2bMsO+K3gk/KYCyXGh1797dBllXGUgQgAAEIAABCEAgXwII/vkS43oIQAACEIAABCyBahD8hw0bZsaOHWtkESqXJLIUV5KlvSxQZZnqxE3XrJ9//rm59957jaw+ZdEqcXONNdYwPXr0MB07dkwVYCSCSjh68MEHrVAqcVIijsQbBav1XTVIaLruuuvMiy++aDcBTjjhBCO3JnHJL/duu+1mrVmTUlz93T35lDXJClccJdJOmDDByBJXIpUEsh133NFst912tv4+33vuuce8+uqrdmNFlsKKR9CtW7fcdeL+73//254Q0DWrrrqqkVsRtaOs+8ePH2+fp9MDah9ZFsuSuF27dqntU87Xt1oEf/F/4IEHYlH478TXX39tN1l0ikNJmy56FxQfQpbVoZCrkyPqd/KxL4tutb8s/WUtrTY/8sgjTdeuXe1mV1zfT2p/V2i9n/Ldr/4RFSS7nO2clnelC/7OAl+bMHqvNttss8gquX6i91lW6BtssIHd5JH1v37TiRuNb61atbJW/Ntss411S6P05ptvmttvv918/PHH1vJe49W+++4buVnqn66KKoi/GRg3Pmv8UD30/KS+paDPEtq1YeXqpGeqDDol9PTTT1u3bjo9oPFa+en6tm3bmrPOOsto8yrq+5HvMzWeapNB5YlKaafJ0vogv0MAAhCAAAQg0LgJIPg37van9hCAAAQgAIGCCVSD4F9w5bhxAQK+4J8lYHBjRFgtgn+xbZPFBUuxz0i733frkxRXIy2fcvxe6YJ/OepMntkJaNNkxIgRZsyYMXYT8/TTT7ebVm4zpX///tbyn3E2O1OuhAAEIAABCECgLgEEf3oEBCAAAQhAAAIFEUDwLwhb1d7ku6CQxbb85ZPqEkDwr78e4ccXcEFl6+/pyU9C8K+UlqjMcvguh9Zee21z/PHHm5YtW9rTEv/973/t6RmdXEkLhF6ZtaNUEIAABCAAAQhUAgEE/0poBcoAAQhAAAIQqEICCP5V2GgFFNn35a3b5Z5Dri3at29fQG61fQuCf/20r1z+DBw40LpDqTR3PiKA4F8//aBanyJL/pEjR1q3ZHGpTZs25owzzjCKn0CCAAQgAAEIQAAC+RJA8M+XGNdDAAIQgAAEIGAJIPg3jo4gcVW+puV/Xf72DzjgAOuXnWCSC7Z/YxH85e98wIAB1of7n//8Z9OnT5+c7/b6eCvkQ/2SSy6x8SIUJ0KBgOMCaddHecJnIPg3BPXqeqZikbz88svmP//5j41zIIt+F/tELqoUNNuPfVJdtaO0EIAABCAAAQg0NAEE/4ZuAZ4PAQhAAAIQqFIC5RT8WzZbwtx00p+rlAzFbqwEfv5ilpnY569lq36z9TcwG198adnyJ+PSEHhs8gDz4ZeTSpNZRC7dO55nVm7RoWz5kzEEIAABCEAAAhCAQHUTQPCv7vaj9BCAAAQgAIEGIzDowTfNU5NnluX5B3Re0/TqvGZZ8iZTCJSTwGvnnWu+mzqlLI9Y94STzEpddyhL3mRaOgKfz37TPDzp4tJl6OW03NKtze6bnW8WX7RpWfInUwhAAAIQgAAEIACB6ieA4F/9bUgNIAABCEAAAg1GYMoHs0v+7KZLLGbWXGnpkudLhhCoLwJy7VPqtGjTpmbpNdcqdbbkVyYCP/z8pfnxpy9Lnvvyy7RB7C85VTKEAAQgAAEIQAACtUUAwb+22pPaQAACEIAABCAAAQhAAAIQgAAEIAABCEAAAhCAQCMlgODfSBueakMAAhCAAAQgAAEIQAACEIAABCAAAQhAAAIQgEBtEUDwr632pDYQgAAEIAABCEAAAhCAAAQgAAEIQAACEIAABCDQSAkg+DfShqfaEIAABCAAAQhAAAIQgAAEIAABCEAAAhCAAAQgUFsEEPxrqz2pDQQgAAEIQAACEIAABCAAAQhAAAIQgAAEIAABCDRSAgj+jbThqTYEIAABCEAAAhCAAAQgAAEIQAACEIAABCAAAQjUFgEE/9pqT2oDAQhAAAIQgAAEIAABCEAAAhCAAAQgAAEIQAACjZQAgn8jbXiqDQEIQAACEIAABCAAAQhAAAIQgAAEIAABCEAAArVFAMG/ttqT2kAAAhCAAAQgAAEIQAACEIAABCAAAQhAAAIQgEAjJYDg30gbnmpDAAIQgAAEIAABCEAAAhCAAAQgAAEIQAACEIBAbRFA8K+t9qQ2EIAABCAAAQhAAAIQgAAEIAABCEAAAhCAAAQg0EgJIPg30oavxmr/+uuvZsqUKeaxxx4z7733nunXr59p0aJFbFX++OMP8+WXX5rx48ebsWPHmm7dupmePXtGXj937lxz7733moceesh8/fXXpmnTpqZTp07miCOOMKuvvvoC91xzzTVm1KhRsc9u1qyZGTBggGnbtu0C1+hZjz76qBk3bpyZPn26WXXVVc3VV18dWZePP/7Y3HLLLeall14yc+bMMU2aNDEbbLCBOfDAA82mm25qFl544WpsSsoMAQhAAAIQgAAEIAABCEAAAhCAAAQgAAEIlIEAgn8ZoJJl6QhI5JbYLXF96tSpZv78+Tbz1q1bR4rkv//+u5FIPmbMGPPUU09Z8d6l448/3uyzzz4LFG7GjBnm73//u70vTBL+zzvvPLPlllvmflIZrrjiCivax6UowV8bEM8//7zp37+/+e6773K3RtVF12qTQhsL8+bNW+AxEvpVl6OPPtosuuiipQNOThCAAAQgAAEIQAACEIAABCAAAQhAAAIQgEDVEkDwr9qmq/2C//zzz+bCCy80EydOXKCycYK/NgfOPPPMSDhRgn/4DOXbsWNHK/6/8sorRhsIq622mhXpW7VqZfP171l66aVN586dzRJLLFHnmbLE79Gjh1lxxRVzf58wYYL5xz/+kRPwmzdvbq309cx9993Xnipwadq0abYe2hiQuK/r2rRpYz788MNcufRslWvdddet/c5ADSEAAQhAAAIQgAAEIAABCEAAAhCAAAQgAIFUAgj+qYi4oKEI+MK63N60b9/eWsj/9NNPsRb+TvCX4C6XPHLp884779gqRAn+kydPtsL6L7/8YtZcc03rJkgivSzshw4dau66664F7p09e7Y5+eSTzUcffWQ222wzc9FFF5kll1wyEdP7779vn6MTB7L+P/XUU80222wT6ZJHzx40aJB58MEHbZ7aOFDZZcmvcl588cXmueees78de+yxZr/99muoJuK5EIAABCAAAQhAAAIQgAAEIAABCEAAAhCAQAURQPCvoMagKHUJyGe/xHpZ2MsaXn77TzvtNGv1HmfhP2vWLPv7WmutZQXyq666yowePTpW8L/vvvvM4MGD7e+9evWyLnJceuutt+zztMEgK/6+ffuaxRZbzHzyySdWsNdmws4772yF/EUWWSS2+STg33DDDWbkyJFW4D///PPN9ttvH3u9v9Gx+OKLW/dBG220Ue56v8x77rmnOeWUU+g6EIAABCAAAQhAAAIQgAAEIAABCEAAAhCAAAQMgj+doGoIZBH8w8rkI/iHJwD858ltjoT3ZZddts7Gg/4uVzw6KaCkUwiHHnqodQu00EIL2b998803doNA7njWXnttc8ghh5jhw4cbue3RBoLiA2ijYZVVVrHXK0bA999/b/9bech1j++n/8YbbzQjRoywv+ukgU4AkCAAAQhAAAIQgAAEIAABCEAAAhCAAAQgAAEIIPjTB6qGQDkEf7nNufrqqy2D0Fo/7nlJcQKUj6z4jzvuONOzZ08r2PsnBSTcKy6A/vHT8ssvby677DK7IZCUZs6caU8dfPbZZ3YjAB/+VdN9KSgEIAABCEAAAhCAAAQgAAEIQAACEIAABMpOAMG/7Ih5QKkIlEPwl8ug008/3fz4449Gfv/13127djU//PCDGTJkiHnsscds8X0XQi+++KIV57/99luzwQYbWAt7WerrWgXmlZgvAX/gwIH2vnCDYLnlljPdu3c3clk0duxY64JIqUuXLubss882cuMTlebMmWMuueQS+wwl+e7v06dPojuhUrEnHwhAAAIQgAAEIAABCEAAAhCAAAQgAAEIQKDyCSD4V34bUcL/I1AOwf+3336zPvxdgNw42AroKwFfsQRckgCvTQLnbicMqOvc7finCNq1a2cuvfRS07JlS5vNm2++ac466yy74aC/6RmKWRAmlfP666838t+vFOZDJ4EABCAAAQhAAAIQgAAEIAABCEAAAhCAAAQggOBPH6gaAuUQ/FV5Cfey5h83blzO1Y788itQ77PPPmvF+K222spccMEFZokllkjkpTz69etnr3EBdZOC7CogsPJ9+eWXrSugK6+80my66aZ1nqETA6NGjTL/+te/cqcHsrj/qZqGpaAQgAAEIAABCEAAAhCAAAQgAAEIQAACEIBASQgg+JcEI5nUB4FyCf6u7HLRM336dOueR770JcJfeOGF9udevXrZwLppyXff4wT/qL+5fH7++Wf7jIkTJ9o/KTBwp06dco/5448/rNivDQnnKgixP60V+B0CEIAABCAAAQhAAAIQgAAEIAABCEAAAo2TAIJ/42z3qqx1uQV/H4qs/i+66CIjf/3yqS+r/U022cRIoL/mmmvMlClTrDufM888s06gXd99jxP8/aC9m222mc13ySWXtI/zLfz1HAn+G220kf1NYv9TTz1l/zZv3jzTrFkzc9555xnlQYIABCAAAQhAAAIQgAAEIAABCEAAAhCAAAQgEBJA8KdPVA2B+hL8586da93nPPzww5bN1ltvbYV2ufORCD9o0KCcz/+//OUv5qijjjILLbSQdQ3kNgl0nwLw7rLLLja4rzYGdHpAmwSXX355TtSfPHmy9eEvQV+++/v3729atWpln6vgvP/4xz/sb7rv73//u3UtRIIABCAAAQhAAAIQgAAEIAABCEAAAhCAAAQgEEUAwZ9+UTUEyin4z5gxwwr8eoYs8iWyKy2//PImdKHjB9qV33353G/Tpo2ZOnWqefvtt+19bdu2tacCVlhhBfv/DzzwgLn22mutWx7FB9hmm23s38ePH283CpSOPPJI07t3b7t5IHdCF198sfnuu+/sb+uuu65Zf/317W9+0kZAjx49zIorrlg17UhBIQABCEAAAhCAAAQgAAEIQAACEIAABCAAgfIQQPAvD1dyLQOBcgr+vp99V3T58VdAXVne+0lW/nLdM3jwYDN//vwFahrleue3334z119/vVEA36i03Xbb2VMA2gxQuuqqq8zo0aNTKepZAwYMsBsMJAhAAAIQgAAEIAABCEAAAhCAAAQgAAEIQKBxE6gKwf/XX3+17lAkysqH+qGHHmrdq0QlibEShseOHWs+++wzK8gussgiZpVVVjG77babFUZDK2nlI0vrNIH14IMPNn/605/qPPbzzz+3luGyEFc5szxr9uzZZty4cUaW4qqPytOyZUvTtWtXs/HGGxtZjYdJluGvvfaaefLJJ82XX35pXcuIQYcOHazbmBYtWtR8T64Pwb958+a2jffYYw/rs3/RRReN5frxxx+bW265xfZLWelLrN9xxx3NgQceaFZaaaXINpSbnjvvvNP2Z7Xh6quvbvbbbz+z00472VgBLiH413x3poIQgAAEIAABCEAAAhCAAAQgAAEIQAACECg5gYoV/CWey7WKBNIPPvggZ0m9xhprmCOOOCJS8Je4/9BDD9l7nCAulydyz+KEdQmrO+ywwwKi/+OPP24effTRRMCh4C8B/t5777VC/2KLLWaWWmqpOs+SEN+lS5c6z/roo4/MrbfeagVibQ4svfTS9n75jZfw37FjR7PPPvvY31xSvWQZPmnSJFsvPUfP+/HHHy0XCc2HH364ad26dck7CBlCAAIQgAAEIAABCEAAAhCAAAQgAAEIQAACEIBAdRCoWMF/+PDhRgFNlSSKL7fcckZieZLg/+KLL1phfMkllzQHHHCAWW+99ayILut4CfpPPPGEtdhWkNU111yzTgu558naulOnTqmt98MPP5gbbrjBWtt37tzZWmhLhNezXnjhBbvxIAv8v/71r/Z0gZKE/dtvv91MmzbNWpHrWS4QrHy/jxw50m4Y6ASDyu6SftN92rzw66VNDG04vPHGG2adddax96kMJAhAAAIQgAAEIAABCEAAAhCAAAQgAAEIQAACEGh8BCpW8B81apS1Zt96661tQNIpU6aYYcOGxQr+Er/lXkWnAXbffXcjn+h+ktiu3+UWZtttt7UuW1ySlfwdd9xhTxREue2J6havv/660SbBqquuakV9bTL4+amsctmz8847WzcvStqwGDp0qBXu+/Tpkwvoqt9UV7kGevbZZ61bn169etnNCv19xIgR1p3P9ttvb7p161anONpw0MbDL7/8YjcysPJvfC8xNYYABCAAAQhAAAIQgAAEIAABCEAAAhCAAAQgIAIVK/iHzSMr9iTB/7vvvjNDhgyxrnvihG/ntmejjTYyvXv3zj3CbRbMnDkzs2iukwQTJ05cYPPAZepiArRv394ccsgh1kVP1N/Vx4vIAAAgAElEQVT8esqS/7bbbrP+348++mjrukdue6677jojv/9HHnnkAsFZtZGhe+QTPuvpBLo+BCAAAQhAAAIQgAAEIAABCEAAAhCAAAQgAAEI1B6BmhH85UpHfvFlES+f9r4PfNdsTqT3re71mxPVJfwfc8wxdSzvo5rcPxEQJ7JPnTrVnhpo06ZNLuaA3Pw899xzsZsEn3zyibnpppvsCYDjjjvONGvWzHz11VdW8FeKK5tOALz66qt1ThPUXlelRhCAAAQgAAEIQAACEIAABCAAAQhAAAIQgAAEIJBEoGYE/7Rm/v777831119vdBIg9OHvTgfILU67du3MjBkzjHz0y6WOXPbIjU7btm1zwXd990FxLoCc+x756HfivYsTEG44uLJHnVKIyiesa9zJhTQm/A4BCEAAAhCAAAQgAAEIQAACEIAABCAAAQhAAAK1Q6BRCP6y+ldMAAXT3WSTTcz+++9f5wSAE9Ul5EclCf+77LKL6dKlixX9Efxr5wWgJhCAAAQgAAEIQAACEIAABCAAAQhAAAIQgAAEaoVAoxD8FfB25MiRpnnz5ta6f/nll6/Tfgp8e9ddd5m5c+eanj17mnXWWccsvPDC1kXQ/fffbxQ/YLHFFsudDEDwr5XuTz0gAAEIQAACEIAABCAAAQhAAAIQgAAEIAABCNQOgZoX/J3YL7/4hx12mFljjTXyaj1f3N9iiy3MPvvsg4V/XgS5GAIQgAAEIAABCEAAAhCAAAQgAAEIQAACEIAABOqDQE0L/h988IG57bbbzLx588wBBxxgNt5444KYvvTSS+bee+81a665pg3AKxdBt9xyi1H++PAvCCk3QQACEIAABCAAAQhAAAIQgAAEIAABCEAAAhCAQIkJ1Kzg74v9++67r9l0001zQXfzZSiXPsOGDbOnAyT4y73PHXfcYd566y2z5557mm222WaBLKdOnWqvadOmjb1HwXsfeugh89xzzxl3UiC86ZNPPjE33XST0WkEF+j3q6++Mtddd535/fffTZ8+fcxKK620wLNGjBhhXn31VRMXDDjf+nI9BCAAAQhAAAIQgAAEIAABCEAAAhCAAAQgAAEIVB+BmhT85ZNfFvjffPNNnWC7Uc0j6/+7777bzJo1ywbzjXL5E1r4S5C/7777zMSJE822225r9thjjwWyHj9+vBk9erRp3769OeSQQ2yQ4Ki/+Te+/fbb9kSCRP2jjz7aLLXUUubHH3+0gv/s2bPNkUceadq2bVvnWb/++qu9Z/r06Wa//fYznTp1qr5eSIkhAAEIQAACEIAABCAAAQhAAAIQgAAEIAABCECgaAI1J/h//fXXZujQoVbs32mnncwOO+yQatnvxPvtt9/edOvWrQ7U+fPnm+HDh5spU6bUscx//fXX7d9XWWUVG8y3adOmuft0z+23324k4O++++5mu+22s7999NFHtmyLL764tdZv2bJl7h65CdIJAG0KbL755jZWwEILLWTdB8mCX7EIlE/37t3r1OeLL74w119/vT0BoE0ClYcEAQhAAAIQgAAEIAABCEAAAhCAAAQgAAEIQAACjY9ATQn+c+fOtUK73PlI6N9xxx3NwgsvnNqq7777rrn11lutFb7c//zpT3+yorpE9BdeeMEK8XLjI2G/devWNr8ffvjB3HDDDUanCbbccksr7Osa/x5tAvjCvqzxVb5p06ZZy3/FFZAVv0R9bQ6MHDnS6JrDDz/ctGvXLldu/ab7lL9fPgUUVmwBuRzq0KGDjSegOpAgAAEIQAACEIAABCAAAQhAAAIQgAAEIAABCECg8RGoKcHf+bKXWL/MMsskWvZ37tw553tfgvtTTz1lxo0bZ8V3ifAS1+XuR6K68ttll11Mly5d6uT53nvvWSFe1+h63efukfC+11572VMBfpLrILkbkoseXbP00ktbkV+bFXqOyrXbbrvVeY7KNHbsWPPMM8/UKZ/c/eg0QYsWLWycgFatWjW+HkyNIQABCEAAAhCAAAQgAAEIQAACEIAABCAAAQhAwBKoKcFfLnYmT56cqWnDALcS1T/88EPz2GOPmffff98K6RLx11xzTXtSQMF3JciH6fPPPzcPP/ywmTFjhhXuJeLLrY5Ee/nbj7pHYr82F958883choLc+3Tt2tVsvPHGkacSdHJAbn2efPJJe6pA5VUgYFn2azNCoj8JAvkQUH+Vqyr1eW1e9evXL7Efqc+p78ntlDag5P6qZ8+ekY/UBpZOnzzyyCNm5syZ9r3YaKONTO/evc0mm2yywHuhvPU+6KSNyqSNs+WXX94+Q6dall122cSq/fbbb2bw4MHmwQcftNdpo+3CCy+074hLeocUTFubdO4ZOoXjTtsosHeWE0H5MOZaCEAAAhCAAAQgAAEIQAACEIAABCAAAQjUJ4GqEfzrEwrPgkCtEpgzZ45REOpRo0ZZ8VsbW0pyVXX11VcvIPhLJP/444/NmDFj7CkYxchw6fjjj7exJsKkTYELLrjAuqkKkwT14447zm4UuM0wif0S6iXYu/L498m91aWXXlon5kWY74svvmifqY0CpVDw14bAjTfeaINtq05R5VJdFAdj0UUXrdXmp14QgAAEIAABCEAAAhCAAAQgAAEIQAACNU4Awb/GG5jqQcARkOspWb1PnDhxAShxgr82B84888xIiFGCvwT7IUOG2A0FJeXbsWNH68Lqueees4J+kyZNzOWXX24t/pV0uuC0004z3333nT0JsO2229qNh0mTJtlA10pyp3X22WfbgNdh0n36zd9gCAV/PVt1l9jvnqETBDrV88orr9i/K2+dctAJBBIEIAABCEAAAhCAAAQgAAEIQAACEIAABKqRAIJ/NbYaZYZAAQR8wX/VVVe1rmyef/5589NPP8Va+DvBXyJ9p06drEufd955xz49SvBXjIpTTjnFyNWVBPWBAwfavGXFf//991srfqUePXqYk046yVr5Dxs2zMa1UFIgawW61t+/+OILK+TLXVazZs3MgAEDrJssPylfufK6+eab6/zdF/y1yXDFFVeYRx99NFfuvffe2z5D9yv4tgJmK/Xq1cta+ZMgAAEIQAACEIAABCAAAQhAAAIQgAAEIFCNBBD8q7HVKDMECiAgn/0S61dbbTXTvHnzOpb1cRb+EvBlQb/WWmtZVzdXXXWVGT16dE44D136yFr+jDPOsBbzCkDdt29fGwtD6d1337WW/N9//73ZcMMNrZseWdtfdNFFZsKECdbCXsK8s/yXGC+RXzEylGShrzz9NG3aNHsCQWVUvA1tDij5gr/y+eGHH3LughQo25VJ1yrWwL/+9S97H4J/AR2LWyAAAQhAAAIQgAAEIAABCEAAAhCAAAQqhgCCf8U0BQWBQP0S8F3pxAn+YYnSBH/54lcsAKU999zTWvu7JLc+J598snXT454nK/tTTz011opfPvfdqYDwRMEvv/xiXfAotsB6661n4wJcdtll9nFRQXvDumgj4IMPPjD//Oc/7fO1ESBXQwqETYIABCAAAQhAAAIQgAAEIAABCEAAAhCAQDUSQPCvxlajzBAoAYFyCP6+QJ8k+DsXPcstt1xuEyDKbU9Sfk8//bQV63Xy4B//+Ic9LeDiDSQJ/n6eDmPTpk3t6YPtt98+F0y4BIjJAgIQgAAEIAABCEAAAhCAAAQgAAEIQAAC9UoAwb9ecfMwCFQOgWoW/H3//rvuuqsV61999dWCBX+5EdJmwSqrrFI5DURJIAABCEAAAhCAAAQgAAEIQAACEIAABCCQJwEE/zyBcTkEaoVAtQr+CsKrQLvyvb/iiiua/v37m9VXX924AMNqnyQL/08++cS6FVJMg/Hjx5snn3zSxhzw86qVNqYeEIAABCAAAQhAAAIQgAAEIAABCEAAAo2LAIJ/42pvaguBHIFqFfwnT55szjrrLCvYn3DCCWavvfaydcoq+PtdQH78hw8fbm6++Wb7Z4L28oJAAAIQgAAEIAABCEAAAhCAAAQgAAEIVDMBBP9qbj3KDoEiCJRD8C930N7u3bubiy66yEyYMCFTzcNAv1E3aQNB7nwUBDhLsN9MD+YiCEAAAhCAAAQgAAEIQAACEIAABCAAAQg0AAEE/waAziMrm8BPv3xrnn3zJvPFd++aeb/+kFjYJostY1o1W9ts0/4os1ST5pVdsaB05RD8X3nlFXPGGWdYFzmdO3c2ffv2NYsttph9sv+8DTfc0Fx66aU20K4T8BdffHFzxRVXGPnTd+mqq64yo0ePtv974YUX5gT5iRMnZmItwX+PPfYwU6ZMMT///LMN8NuhQwez9NJL5+5H8M+EkosgAAEIQAACEIAABCAAAQhAAAIQgAAEqoAAgn8VNBJFrD8Cc+d9ax588TwzZ943eT20aZPlzN5b9jNNFvv/QnJeGTTAxeUQ/GfNmmVOP/10Iz/5yy+/vBk4cKBp3bq1rd19991nBg8ebP+7R48e5qSTTjILLbSQGTFihLnxxhvt3w844ADTp08f+/evvvrKnH322XajoFmzZmbAgAE2rzFjxphPP/10AWIzZ840zz//vP27/PFvtdVWZrvttjPrrruuOffcc83rr79uFl54YXP++eeb7bff3l6njYmbbrrJ3H333fb/u3XrZk499VS7EUGCAAQgAAEIQAACEIAABCAAAQhAAAIQgEC1EUDwr7YWo7xlJfDUlCHmvZn/E43zTWuvvK3pvP4x+d7WYNeXQ/CXT/yhQ4eau+66y9ZLAn3Hjh3NnDlzzDPPPGPmzZtnmjRpYi6//PKcJf/HH39sNwm++OILK7Rvu+22drNAlvfvvvuuzadLly5W/NcpgLiU5MPf31Twn/Hhhx8anUqQ8B+Wq8EahgdDAAIQgAAEIAABCEAAAhCAAAQgAAEIQKBAAgj+BYLjttokMPzZY8xPv3xXUOWWXLyZ6b3ddQXd2xA3lUPwVz2+/vpr66ZHFvVhkoX9cccdZ3r27Gmt+JW0STB27FhzzTXX2A2BMLVr1866/2nZsmUipiTBXxsO1157rRk3blxkHtoEkPsfnTxw5WqINuGZEIAABCAAAQhAAAIQgAAEIAABCEAAAhAohgCCfzH0uLfmCAx9/C9F1emoHf9n2V4NqVyCv+o+d+5cc++995pHHnnEyNWOBPW1117bHHLIIWbLLbdcQFSX6P/mm2+aW2+91frbl/DfvHlz07VrV3PQQQeZFi1apCJNEvx1s6z4Fez3zjvvNNOnTzfz5883TZs2NZ06dTK9evWy5UPsT8XMBRCAAAQgAAEIQAACEIAABCAAAQhAAAIVTADBv4Ibh6LVP4HGJPjXP12eCAEIQAACEIAABCAAAQhAAAIQgAAEIAABCJSTAIJ/OemSd9URQPCvuiajwBCAAAQgAAEIQAACEIAABCAAAQhAAAIQgMD/EUDwpytAwCOA4E93gAAEIAABCEAAAhCAAAQgAAEIQAACEIAABKqVAIJ/tbYc5S4LAQT/smAlUwhAAAIQgAAEIAABCEAAAhCAAAQgAAEIQKAeCCD41wNkHlE9BBD8q6etKCkEIAABCEAAAhCAAAQgAAEIQAACEIAABCBQlwCCPz0CAh4BBH+6AwQgAAEIQAACEIAABCAAAQhAAAIQgAAEIFCtBBD8q7XlKHdZCCD4lwUrmUIAAhCAAAQgAAEIQAACEIAABCAAAQhAAAL1QADBvx4g84jqIYDgXz1tRUkhAAEIQAACEIAABCAAAQhAAAIQgAAEIACBugQQ/OkREPAIIPjTHSAAAQhAAAIQgAAEIAABCEAAAhCAAAQgAIFqJYDgX60tR7nLQgDBvyxYyRQCEIAABCAAAQhAAAIQgAAEIAABCEAAAhCoBwII/vUAmUdUDwEE/+ppK0oKAQhAAAIQgAAEIAABCEAAAhCAAAQgAAEI1CWA4E+PgIBHAMGf7pAvgV9//dVMmTLFPPbYY+a9994z/fr1My1atFggm99//91MmDDB3HnnnWb69Olm/vz5ZtVVVzX77LOP2W233cwSSywR++jffvvNvP/++/YZkyZNMn379jVt27bNXf/SSy+ZM888M1PR99xzT3PKKafYaz/44ANz6qmnmtmzZ8fe61/vLvrqq6/MiBEjzLhx48ycOXNM8+bNTdeuXU2vXr3MCiuskKkcXAQBCEAAAhCAAAQgAAEIQAACEIAABCBQegII/qVnSo5VTADBv4obrx6LLpFbIvuoUaPM1KlTrXj//9i7EyApqnTv/w/7vi+igojsLoEbCK8sauigqMwgcglcY5ABHHHGDTfEDQRUVMbRq+C+MFxeRh1RFMUQERh2UVRAAVFwYRNBBhDc/vF77pv9z66u7qpqTkNb9T0RExe6Mk9mfjLxdv3OyeeoHXbYYTZu3LgCgb8C+wkTJtgLL7xgCv4TW6dOnTzEr1atWt5HGkhYunSpvfLKK36sPXv2+Ge1atWy++67L0jgv2LFCrv22mtt9+7dheolBv6LFy+2kSNH2vbt2wvs07BhQxs1alS+c9uPt4VDIYAAAggggAACCCCAAAIIIIAAAjkvQOCf848AAHEBAn+eh1QCP/zwg91+++22YMGCApsWFvjPnz/fbrvtNtu7d6+H+p07d7ZKlSrZnDlzbOvWrd7PBRdcYAMGDLAyZcr43x944AGbOnVqgWMkC/zXrl1r06ZNK/TU9VaAZvOXLVvWz71Lly6+bfzNgGOOOcZatWpVoI82bdrY6aef7j/XzP4bb7zR32RQ02dHHXWUD3qsXLnSf3bcccfZiBEj8g1epDLlcwQQQAABBBBAAAEEEEAAAQQQQACBMAIE/mEc6SVLBAj8s+RGluBlxAN/leRp27atzZ0712fJJwv8Nfv/nnvusTfffNPPaujQodajRw//86effuqleDRbvmnTpnb//fdb3bp1/bMo8K9Xr56deOKJpkEDbZcs8C/qcuMhfcuWLf1cVIJHTW8cPPTQQ/7n0aNHW8eOHYuUUwkflSxS69Chg916660e7GsgQz+fOXOmDyqoL31OQwABBBBAAAEEEEAAAQQQQAABBBDYvwIE/vvXm6OVcgEC/1J+g0rB6anUzieffGKNGzf24Fyz3VUWR2F8ssB/27ZtXidfs/AbNGjgob72VdMggUJzlcmpUqWKl+rRAIKaZs1re/1PfVx11VW2bt26jAP/1157ze69917vc+DAgV5nP2oqM6Ra/InHLow5/taBZvp37949b9NZs2b52wNqOoaORUMAAQQQQAABBBBAAAEEEEAAAQQQ2L8CBP7715ujlXIBAv9SfoNK4emlCvzjC+MmGxCIh+iafd++ffsCV6lFdYsT+O/YscOGDx9uH3zwgelNAQ026ByiFh1bgb9m5Gvx4W+//dYHMhTmq8xQzZo1C2yvHySea7w8ULdu3XxNggoVKpTCO8YpIYAAAggggAACCCCAAAIIIIAAAtkrQOCfvfeWKyuGAIF/MdByfJdUgX+qz+OB/5AhQ6x3797BAv/Zs2f7rHstFKwyQnrToFy5ct5/UWsRRCfQokULX4RXbxmoPfjgg75QsVr//v3t4osvzjvXeOB/0kkn+XErV66c408Hl48AAggggAACCCCAAAIIIIAAAgjsXwEC//3rzdFKuQCBfym/QaXw9FIF+qk+L6nAX3X1R44caQr9K1as6DX2taBu1Hbt2uWlfvS5gvmePXva0UcfbV9++aVNnjw5bzHhvn372qBBg3wx4fgAgt4Y0Cz+Y4891jZs2OD9L1u2zLsn8C+FDyqnhAACCCCAAAIIIIAAAggggAACOSFA4J8Tt5mLTFeAwD9dKbaLBFIF+qk+L6nAX2V8brjhBtuzZ48H/SNGjPAFdhPbTz/95NvEP1u6dKmpRr8GDZo1a+algFTmZ+fOnXbnnXfawoULi3wAOnXq5GsTMMOffycIIIAAAggggAACCCCAAAIIIIDA/hUg8N+/3hytlAsQ+JfyG1QKTy9VoJ/q85II/H/++WcP6bVgb9myZb28TpcuXdLW+/777+3666/3xYlr1arliwk3b97c91eN/9GjR9uSJUvy+qtbt66dfPLJ9sorr/jPevXqZX/5y1/SPh4bIoAAAggggAACCCCAAAIIIIAAAgiEESDwD+NIL1kiQOCfJTdyP15GqkD/QCzau27dOq/Xr3C+ZcuWvsCuZuin2+L1/RMDf/Xx66+/2ubNm23t2rX+ZkDr1q3tf/7nf+zJJ5/0Q+jtAC36S0MAAQQQQAABBBBAAAEEEEAAAQQQ2L8CBP7715ujlXIBAv9SfoNK4emlCvy3bdvm4bvCcS1+q5n3jRs39iuJB+tVqlTxmfRt27YtcJXfffedXXXVVaYgP1kAH99BYfz48eO9Dr/awIEDrV+/fgX6VMkfHU9NNfcHDx6ct6Bv/JxTHU/7b9q0yUN+XaNq++saDzvssFJ4tzglBBBAAAEEEEAAAQQQQAABBBBAILsFCPyz+/5ydRkKEPhnCMbmlirwj5fXEdfQoUOtR48eLhfft2nTph6UqzxOYssk8N+4caNdd911vvhuUeF7/NgNGza0sWPHWpMmTfzQc+fO9Vr9quGv2ft6Q6BmzZpJ7/aWLVt88d+orn+fPn18kd9y5crxdCCAAAIIIIAAAggggAACCCCAAAII7GcBAv/9DM7hSrcAgX/pvj+l8exSBf465/gCuiqB07lzZ6tatarNnz/fvvnmG7+sCy64wAYMGGBlypTZp8D/hRdesIceesj70MCC3i5IFr5rsV7N8J8+fbpvq4EGnZcW8J0zZ44v0Ks2ZMgQ6927d75zeu+993ybFStW2KpVq0yDGmotWrSwUaNG+ZsMNAQQQAABBBBAAAEEEEAAAQQQQACB/S9A4L//zTliKRYg8C/FN6eUnlo6gb/C9WeffdYmTpxov/zyS4Er6dSpkw0bNszr4Sdr6c7wVykeLbarEL5ixYo2ZswYO+644wqVUx3+W2+91VauXJl0G9Xhv/LKKwucV3xQIdpR16C3F+rUqVNK7xSnhQACCCCAAAIIIIAAAggggAACCGS/AIF/9t9jrjADAQL/DLDY1AXSCfy1nYL+efPm2fPPP583K75Ro0Z25plnWt++fa1y5cqFiqYb+L/zzjs2YsQIP5aCfv25sEGE6GAq2zNjxgybMmWKrV+/3n98xBFH+BsHXbp0sfLlyxc4ryjwr1+/vrVv39569uxprVq1srJly/JUIIAAAggggAACCCCAAAIIIIAAAggcQAEC/wOIz6FLnwCBf/h7snvvNnt3+WO2aftq2/PjjiIPUKlCDTuoVkvr3HaAVa1UO/zJ0CMCCCCAAAIIIIAAAggggAACCCCAAAJZLEDgn8U3l0vLXIDAP3OzovbYtWebvbzwFtu5Z2tGHVerVNfO6zjGKlWontF+bIwAAggggAACCCCAAAIIIIAAAggggEAuCxD45/Ld59oLCBD4h30oZn70sK3ZMLdYnbY8uIt1O+ryYu3LTggggAACCCCAAAIIIIAAAggggAACCOSiAIF/Lt51rrlQAQL/sA/HxHcvt917txer0yoVa9mFXR8p1r7shAACCCCAAAIIIIAAAggggAACCCCAQC4KEPjn4l3nmgn899MzwADKfoLmMAgggAACCCCAAAIIIIAAAggggAACCJgZgT+PAQIxAQLqsI8DnmE96Q0BBBBAAAEEEEAAAQQQQAABBBBAAIGiBAj8eT4QIPAvsWeAwL/EaOkYAQQQQAABBBBAAAEEEEAAAQQQQACBAgIE/jwUCBD4l9gzQOBfYrR0jAACCCCAAAIIIIAAAggggAACCCCAAIE/zwACRQkQUId9PvAM60lvCCCAAAIIIIAAAggggAACCCCAAAIIFCXADH+eDwRiAgTUYR8HPMN60hsCCCCAAAIIIIAAAggggAACCCCAAAIE/jwDCKQpQECdJlSam+GZJhSbIYAAAggggAACCCCAAAIIIIAAAgggEECAGf4BEOkiewQIqMPeSzzDetIbAggggAACCCCAAAIIIIAAAggggAACRQkQ+PN8IBATIKAO+zjgGdaT3hBAAAEEEEAAAQQQQAABBBBAAAEEECDw5xlAIE0BAuo0odLcDM80odgMAQQQQAABBBBAAAEEEEAAAQQQQACBAALM8A+ASBfZI0BAHfZe4hnWk94QQAABBBBAAAEEEEAAAQQQQAABBBAoSoDAn+cDgZgAAXXYxwHPsJ70hgACCCCAAAIIIIAAAggggAACCCCAAIE/zwACaQoQUKcJleZmeKYJxWYIIIAAAggggAACCCCAAAIIIIAAAggEEGCGfwBEusgeAQLqsPcSz7Ce9IYAAggggAACCCCAAAIIIIAAAggggEBRAgT+PB8IxAQIqMM+DniG9aQ3BBBAAAEEEEAAAQQQQAABBBBAAAEECPx5BhBIU4CAOk2oNDfDM00oNkMAAQQQQAABBBBAAAEEEEAAAQQQQCCAADP8AyDSRfYIEFCHvZd4hvWkNwQQQAABBBBAAAEEEEAAAQQQQAABBIoSIPDn+UAgJkBAHfZxwDOsJ70hgAACCCCAAAIIIIAAAggggAACCCDwmw/8f/zxR1u1apUtWrTIfvjhB7v00kutcuXKhV7XN998Y9OmTbO1a9ea9i1XrpwdcsghdtZZZ1nz5s2tTJkyBfbVdv/+979t7ty5tn37dvv111+tRo0a1q5dO/vd735X6PGKc6zvvvvO3njjDVu+fLlfj86nQYMGdtppp9mxxx5rZcuWLXB+v/zyi73//vv29ttv2+bNm/38ZHDkkUda9+7drU6dOjzpAQQIqAMgMoASFpHeEEAAAQQQQAABBBBAAAEEEEAAAQQQSFOg1M7wVwC/YsUKmzdvnn3++ef2888/+yUdfvjh1r9//0IDeIXiU6ZM8aC/QoUKVrVqVduzZ09esK5w/NRTT80X+u/evduee+45W716tf+8WrVqHrrv2LHDg/WGDRvaH//4R/ZzHrsAACAASURBVKtXr14+1uIca926dfbUU0/Zzp07fSCievXqfq67du3yY59wwgnWu3dv/yxquvYXXnjBlixZ4ueja9K1/ec//3EXna/O77DDDkvztrNZYQIE/mGfDTzDetIbAggggAACCCCAAAIIIIAAAggggAACRQmU2sB/4sSJ9sEHH/i5KxSvW7euKSwvKvBXQD9+/HifAd+tWzc744wzPBjX7Pj58+fbK6+84gMFf/rTn3zGf9TmzJnjn9WuXdsuueQSO/TQQ/0jzcTXeei4HTt2tF69euUNFBTnWAr2n3nmGfv000/tmGOOsT59+vj5KMRfuXKlTZ482Qcn9AZDmzZt8s5Pn2m/SpUqWd++ff0zDQ7o7QANbnz44YfWqlUr30/XSyu+AAF18e2S7YlnWE96QwABBBBAAAEEEEAAAQQQQAABBBBA4DcZ+L/00ksehJ988sk+w/6jjz7yWfhFBf7Lli3zgF6BvUL9KlWq5F27ZsJrf5XRUYme008/3T9TaP7kk0/aF1984QH8iSeemM9Ls/41I1+z6P/85z/7oIBacY6lgYPHH3/cg/tBgwZZ/fr1846la1UZonfffdfL+vTr189Dff180qRJXs7nlFNOsR49euQ7Pw1uaJBj7969NmDAAGb57+O/dwLqfQRM2B3PsJ70hgACCCCAAAIIIIAAAggggAACCCCAwG8y8E88ac1iTxX4q+zNggULrEuXLnbuuecWuG7N5J86daq1bdvWZ/KrbM6GDRs8MFcJn8svvzxfCK8OVDbnkUce8dn+l112ma8BoFacYyU7fvwkNZP/6aeftkaNGtnAgQO9dE9hx4/201sD2kdrHGjAon379jzx+yBAQL0PeEl2xTOc5+692+zd5Y/Zpu2rbc+PO4rsuFKFGnZQrZbWue0Aq1rpfwcpaQgggAACCCCAAAIIIIAAAggggAAC2S9Qakv6JNKnCvw1g//ZZ5/1uv+FBd8ff/yxb9O0adO8dQDWrFljTzzxhL9FEIXs8WOrxI7eANACwBdffLGX4inusVQ2aPbs2YUOSHz55Zf22GOP+RsAV1xxhdWqVcu2bNniAw5qyQYk9HO9AbB06dJ8by5k/6NbMldIQB3WFc8wnrv2bLOXF95iO/dszajDapXq2nkdx1ilCtUz2o+NEUAAAQQQQAABBBBAAAEEEEAAAQR+mwJZE/hHpXm0wG8UzCfekqikjurmR4F6qoEE9RGtJxCVAirusRL7STy/7du328MPP+xlhqLyPMnOOXG/t956y958801r166dXXjhhb/NJ7GUnDUBddgbgWcYz5kfPWxrNswtVmctD+5i3Y66vFj7shMCCCCAAAIIIIAAAggggAACCCCAwG9LgMA/jVJBBP6/rYd6X86WgHpf9Arui2cYz4nvXm67924vVmdVKtayC7v+71tCNAQQQAABBBBAAAEEEEAAAQQQQACB7BYg8Cfwz+4nPMOrI6DOECzF5niG8cQxjCO9IIAAAggggAACCCCAAAIIIIAAAtkuQOBP4J/tz3hG10ewmhFXyo3xTEmU1gY4psXERggggAACCCCAAAIIIIAAAggggEDOCxD4E/jn/D+COADBatjHAc8wnjiGcaQXBBBAAAEEEEAAAQQQQAABBBBAINsFsibw//nnn+3ZZ5+1FStWWM+ePa1z584F7t3HH3/s2zRt2tT69+9vWrx3zZo19sQTT1idOnXs8ssvt+rVq+fbb8+ePfbkk0/a2rVr8xYDLu6xXnnlFZs9e7addNJJ1rt37wLn9+WXX9pjjz1mlSpVyltUeMuWLfbII4/YL7/8YoMGDbJGjRoV2G/SpEm2dOlSixYVzvaHtiSvj2A1rC6eYTxxDONILwgggAACCCCAAAIIIIAAAggggEC2C2RN4K8b9cILL9iCBQusS5cudu655xa4d3PmzLGpU6da27Zt7ZJLLrFy5crZhg0bbPz48Va2bFkP/OvXr59vv//85z8euH/33Xd22WWXWfPmzf3z4hwr2fHjB1u5cqU9/fTTHuoPHDjQqlataoUdP9rvxx9/9H1WrVplffr0sfbt22f7M1ui10ewGpYXzzCeOIZxpBcEEEAAAQQQQAABBBBAAAEEEEAg2wWyKvBftmyZTZw40Q455BAbMGCAVatWLe/+aVb+M888YwrVzznnHOvatat/9sMPP/gM/i+++MJn3Xfo0CHfPf/00089UK9du7YNHjzYatas6Z8X51jr1q2zxx9/3CpWrOiz9Rs0aJB3rF9//dX0BoAGBXQOOpcyZcqYfq4Z/O+//76f89lnn+0/j9qmTZvs0Ucf9TcANEiga6cVX4Bgtfh2yfbEM4wnjmEc6QUBBBBAAAEEEEAAAQQQQAABBBDIdoGsCvx37Njhs/U3b95sHTt29GC/QoUKHobPnz/fA3UNAiSG7QrZ9ZnC/IsuushL/qhpVr8GEBTUJ4btxTmWZuNr0EGDCHrLoG/fvj6LX6G+BiImT55s2uaPf/yjtWjRIu/Z02faT9dy/vnn2zHHHOOhvwYrpkyZYh9++KEdeeSRXnJIby3Qii9AsFp8OwL/sHbx3nguS86WnhFAAAEEEEAAAQQQQAABBBBAAIFsEsiqwF83RjX5FY4rDFdArkBddfj1d4Xhf/jDH7yGfrwpZFfYrln7CtI1KKASPwr1FcY3adLEa/7H3xgo7rE2btzobxRoMEHnozUDdPxdu3b5sbt162ZnnXVWvln8OofXX3/dZs2a5eeja9K1qdyP3lzQ+gM6v4MOOiibns0Dci0Eq2HZ8QzjiWMYR3pBAAEEEEAAAQQQQAABBBBAAAEEsl0g6wJ/3bBvvvnGpk2b5gvtKkxXsK5SNwrSVYM/XhInusHa7t///rfNnTvXtm/f7sF6jRo1rF27dr4Yrhb4TdaKcyyF/W+88YYtX77cByJ0Pirvc9ppp9mxxx7rgw2JTW8pqKzP22+/7W8w6Px0TprZ3717dw/9afsuQLC674bxHvAM44ljGEd6QQABBBBAAAEEEEAAAQQQQAABBLJd4DcT+Gf7jeD6SocAwWrY+4BnGE8cwzjSCwIIIIAAAggggAACCCCAAAIIIJDtAgT+2X6Hub6MBAhWM+JKuTGeKYnS2iCXHbds2eILl+vtpm3btvkbUCqz1qdPHzvjjDN8EfSimtZMuf766/3NLbV77rnH2rdvn3QXvUn13nvv2dSpU/3/7ty5s9Dt169f7+XZFi1a5NvpTbKWLVv6OjCdOnUq8KaW3srSW11PPfWUffTRR15qrl69etajRw9fmyVaED6tB4KNEEAAAQQQQAABBBBAAAEEEEAAgUIECPx5NBCICeRysFoSDwKeYVRz1XHVqlV200032bfffpsUUsH6sGHDCqyvEm2skmkjR470Um1RKyzw//rrr2306NEexsdbsu3nzZtnd9xxh4f2yVrv3r1t8ODBVr58ef9YYf/LL79sDz30kK+7kti0SPuoUaO8tBsNAQQQQAABBBBAAAEEEEAAAQQQ2BcBAv990WPfrBPI1WC1pG4knmFkc9FRs+aHDx9uS5cudcTDDjvMTjjhBF/gfM6cOT6rXm3o0KE+Sz5Zmz59ut17772mmftRSxbga12Um2++2VavXu2bVapUydq2betrvpx99tnWrFmzvP218Pp1111nX375pf+sTZs2dtRRR/mgxOzZsz3Q11sHY8aMseOOO8630WLy1157rb9loDcBunTp4uuuLFmyxNatW+fbnHrqqXbjjTemfGMhzBNFLwgggAACCCCAAAIIIIAAAgggkK0CBP7Zeme5rmIJ5GKwWiyoNHfCM02oFJvlouPnn39u11xzjWmRc5W+uf/++z30V3vttdc8yFfTouoq2aMgPd42bNjgIbtm7sdbYuAffwtA5YJUXufSSy+1qlWrJr0rKvWjQQYNIqiEj/qrXbu2z+IfP368TZ482ffr37+/XXzxxf7n5557zsv/qPXt29cGDRrki7Vv2rTJQ34tMF+rVi277777fJCBhgACCCCAAAIIIIAAAggggAACCBRXgMC/uHLsl5UCuRisluSNxDOMbi46aga9An/NvlfQP27cOJ8VrzZ//nwv9aOWLPD/6aefvHyOyuioNr5m7KsftcTAX28QKHTfu3evnXnmmT5IEJXiSXb3PvjgAx9g0PYnnXSS3X777Va5cmXfdMqUKfbf//3f/uco8NeAwp133mkqA6SZ/zp+u3btfBsNEijknzZtmv9dfXXr1i3MQ0MvCCCAAAIIIIAAAggggAACCCCQkwIE/jl527nowgRyMVgtyacBzzC6ueioQF1lcWbOnOkL4Komfq9evbyUz9133+0Bun6u2fYK6uNNofwNN9xgP/74o11xxRW2cOFCW7BggW8SD/wVuP/tb3/zgQGF8QryFy9e7MfUvkcccYQH9x07dvQZ+Woqy6MBgpUrV/pAgkoBde7c2b755hsP7FUWSD/XOSrY10LDGrgobBb/Cy+84IMTakOGDDHV/6chgAACCCCAAAIIIIAAAggggAACxRUg8C+uHPtlpUAuBqsleSPxDKObq46a5a/Z8Vq8N7Ep7Fc4PnDgwHwz8nfs2OG1/xX6awa+gn+F78kCfw0eKLBftmyZDx7of3o7IN70Mw0aaLAhCv0//PBDXwxYJXkSm0oLKbj//e9/79urJNFVV13ltfqTle2JB/49e/a0q6++OsxDQy8IIIAAAggggAACCCCAAAIIIJCTAgT+OXnbuejCBHI1WC2pJwLPMLK56qjwXbPvJ0yY4CV04u2QQw6x2267zVq1apX3Y83Yf/HFF33GfPXq1T3o1yx9zbxPFvjHw3h1orD+9NNP90V633rrrbxFfBs2bGhjx461Jk2a+LFUpueJJ56wf/7znwVusBbwvfXWW037qBH4h/k3QC8IIIAAAggggAACCCCAAAIIIJCeAIF/ek5slSMCuRqsltTtxTOMbC46Krx/6qmnbOLEib5Arur4n3DCCV7SZ9asWbZnzx5fzHf06NG+eK7aZ5995mV5vv32W7vgggtswIABvl1hgX98YWCV4dEAQqdOnbyv+JsC+rvK+HTv3t0HHhT+z5gxw7dr06aNKeTXGgFz5szxc23RooWNGjXKGjRoQOAf5p8AvSCAAAIIIIAAAggggAACCCCAQJoCBP5pQrFZbgjkYrBakncWzzC6uei4Zs0aX0BXNfM14171/KNZ8++8846NGDHCw/UuXbrYLbfc4tBRzX8NAGggQAMCmo1fWOAfP0biwsDqL74Ir0r6/OUvf/H1ALRgsI7doUMHn81frVo1X4BXgxOa+a/Wt29fGzRokNfwp6RPmH8H9IIAAggggAACCCCAAAIIIIAAAqkFCPxTG7FFDgnkYrBakrcXzzC6uej4xhtveICvlljbfuPGjV7rXgvlNm7c2MaNG2dffPGFL+CrID5Vi8J9bReF8ckC/2T19VVeaNKkSX6IxEV2V6xY4YMUu3fvthNPPNHXH9AbBizam+qO8DkCCCCAAAIIIIAAAggggAACCIQSIPAPJUk/WSGQi8FqSd44PMPo5qJjUYvZxgN/lc25//77PfxXOZ90WhTuV6xYMW/R3po1a9p9993n5XiiFp/h369fP18g+IEHHrCpU6emDPxbt25t99xzj+kYCv7nzZvnf9bP2rVrl3eMeH96E6Fbt27pXALbIIAAAggggAACCCCAAAIIIIAAAkkFCPx5MBCICeRisFqSDwCeYXRz0TFeOqeokj5RsK66/dOmTSsAroV/FbZv2rTJPzv55JO95v/5559vVatWtfHjx9vkyZP9s6juf5kyZbyUkOr2r1y50sqWLetlgVQ+KD4QUVRJHwX3w4YNswoVKvgbAXozQC0q9aNjbNmyxY+h0kK1atXyAYfmzZuHeWjoBQEEEEAAAQQQQAABBBBAAAEEclKAwD8nbzsXXZhALgarJfk04BlGNxcdVfteM/ZXrVrliNGivbt27fLFcbV4b2JIn0y7qBr+2j6+0K+C/eOPP96aNGliS5YssXXr1nmXmpGvNQNq1KjhP1OJHg0wqEWL9urvs2fPtp9//tkHCFRe6Mwzz/Rt1q9fb9ddd50POpQrV84HDrS+wAcffGCrV6/2bU499VQP//UWAA0BBBBAAAEEEEAAAQQQQAABBBAorgCBf3Hl2C8rBXIxWC3JG4lnGN1cdVy8eLGNHDnSZ9sna506dfJZ9Fo0t7CWKvDXfnoD4I477vB6+4lNCwWPGjUqb+a9Fud9/fXX7cEHH0y6vfbv3bu3DR482MqXL+/dpdpHZYR0DJUnoiGAAAIIIIAAAggggAACCCCAAAL7IkDgvy967Jt1ArkarJbUjcQzjGwuO6rsjUrivP3226ZZ/5o9rxn4ffr0sTPOOCPljPh0An/dJc3Cf/LJJ23RokX+9kDt2rXttNNOM9Xur1+/foEbmbi9Zu6rVNBFF11kGojQecabQv/ly5fbU089ZR999JEPFkTH0D516tQJ87DQCwIIIIAAAggggAACCCCAAAII5LQAgX9O334uPlEgl4PVknga8AyjimMYR3pBAAEEEEAAAQQQQAABBBBAAAEEsl2AwD/b7zDXl5EAwWpGXCk3xjMlUVob4JgWExshgAACCCCAAAIIIIAAAggggAACOS9A4J/zjwAAcQGC1bDPA55hPHEM40gvCCCAAAIIIIAAAggggAACCCCAQLYLEPhn+x3m+jISIFjNiCvlxnimJEprAxzTYmIjBBBAAAEEEEAAAQQQQAABBBBAIOcFCPxz/hEAIC5AsBr2ecAzjCeOYRzpBQEEEEAAAQQQQAABBBBAAAEEEMh2AQL/bL/DXF9GAgSrGXGl3BjPlERpbYBjWkxshAACCCCAAAIIIIAAAggggAACCOS8AIF/zj8CAMQFCFbDPg94hvHEMYwjvSCAAAIIIIAAAggggAACCCCAAALZLkDgn+13mOvLSIBgNSOulBvjmZIorQ1wTIuJjRBAAAEEEEAAAQQQQAABBBBAAIGcFyDwz/lHAIC4AMFq2OcBzzCeOIZxpBcEEEAAAQQQQAABBBBAAAEEEEAg2wUI/LP9DnN9GQkQrGbElXJjPFMSpbUBjmkxsRECCCCAAAIIIIAAAggggAACCCCQ8wIE/jn/CAAQFyBYDfs84BnGE8cwjvSCAAIIIIAAAggggAACCCCAAAIIZLsAgX+232GuLyMBgtWMuFJujGdKorQ2wDEtJjZCAAEEEEAAAQQQQAABBBBAAAEEcl6AwD/nHwEA4gIEq2GfBzzDeOIYxpFeEEAAAQQQQAABBBBAAAEEEEAAgWwXIPDP9jvM9WUkQLCaEVfKjfFMSZTWBjimxcRGCCCAAAIIIIAAAggggAACCCCAQM4LEPjn/CMAQFyAYDXs84BnGE8cwzjSCwIIIIAAAggggAACCCCAAAIIIJDtAgT+2X6Hub6MBAhWM+JKuTGeKYnS2gDHtJjYCAEEEEAAAQQQQAABBBBAAAEEEMh5AQL/nH8EAIgLEKyGfR7wDOOJYxhHekEAAQQQQAABBBBAAAEEEEAAAQSyXYDAP9vvMNeXkQDBakZcKTfGMyVRWhvgmBYTGyGAAAIIIIAAAggggAACCCCAAAI5L0Dgn/OPAABxAYLVsM8DnmE8cQzjSC8IIIAAAggggAACCCCAAAIIIIBAtgsQ+Gf7Heb6MhIgWM2IK+XGeKYkSmsDHNNiYiMEEEAAAQQQQAABBBBAAAEEEEAg5wUI/HP+EQAgLkCwGvZ5wDOMJ45hHOkFAQQQQAABBBBAAAEEEEAAAQQQyHYBAv9sv8NcX0YCBKsZcaXcGM+URGltgGNaTGyEAAIIIIAAAggggAACCCCAAAII5LwAgX/OPwIAxAUIVsM+D3iG8cQxjCO9IIAAAggggAACCCCAAAIIIIAAAtkuQOCf7XeY68tIgGA1I66UG+OZkiitDXBMi4mNEEAAAQQQQAABBBBAAAEEEEAAgZwXIPDP+UcAgLgAwWrY5wHPMJ44hnGkFwQQQAABBBBAAAEEEEAAAQQQQCDbBQj8s/0Oc30ZCRCsZsSVcmM8UxKltQGOaTGxEQIIIIAAAggggAACCCCAAAIIIJDzAgT+Of8IABAXIFgN+zzgGcYTxzCO8V52791m7y5/zDZtX217ftxR5AEqVahhB9VqaZ3bDrCqlWqHPxl6RAABBBBAAAEEEEAAAQQQQAABBAIJEPgHgqSb7BAgWA17H/EM44ljGMeol117ttnLC2+xnXu2ZtRxtUp17byOY6xSheoZ7cfGCCCAAAIIIIAAAggggAACCCCAwP4SIPDfX9Ic5zchQLAa9jbhGcYTxzCOUS8zP3rY1myYW6xOWx7cxboddXmx9mUnBBBAAAEEEEAAAQQQQAABBBBAoKQFCPxLWpj+f1MCBKthbxeeYTxxDOMY9TLx3ctt997txeq0SsVadmHXR4q1LzshgAACCCCAAAIIIIAAAggggAACJS1A4F/SwvT/mxIgWA17u/AM44ljGMeoFzzDetIbAggggAACCCCAAAIIIIAAAgiUHgEC/9JzLziTUiBAEBj2JuAZxhPHMI4E/mEd6Q0BBBBAAAEEEEAAAQQQQAABBEqfAIF/6bsnnNEBFCBYDYuPZxhPHMM4EviHdaQ3BBBAAAEEEEAAAQQQQAABBBAofQIE/qXvnnBGB1CAYDUsPp5hPHEM40jgH9aR3hBAAAEEEEAAAQQQQAABBBBAoPQJEPiXvnvCGR1AAYLVsPh4hvHEMYwjgf//77hr1y5788037Y033rBVq1bZoYceauPGjbM6derkw/71119t+fLl9uSTT9oHH3xg+nuTJk2sT58+dsYZZ1jFihVT3py5c+fanXfeaXv37rVatWrZfffdZ82bNy90v507d/r2Cxcu9G169uxpV199daHbb9u2zRYvXmyvvPKKHXHEEfbXv/415TmxAQIIIIAAAggggAACCCCAAALZKkDgn613lusqlgDBarHYCt0JzzCeOIZxJPA3D+wVwI8dO9a2b9+eB3vYYYcVCPx/+ukne/bZZ23ixIn2yy+/FLgJXbt2teuvv96qVatW6A369ttv7aabbvJBBbV0Av9//etf9ve//z3vmImBv65h8+bNPmAxffp0++qrr/KOn2pwIOyTRG8IIIAAAggggAACCCCAAAIIlD4BAv/Sd084owMoQLAaFh/PMJ44hnEk8DebN2+e3XHHHbZnzx7nqF27th1//PGmwP/888/PF97Pnz/fbrvtNp+ZX65cOevSpYvVrFnT5syZY1u3bvX9Bw4caP369Ut6gxTMP/744/aPf/wj7/NUgf/69evtuuuus02bNhUa4q9Zs8auvfbafAMW0cYE/mH/rdAbAggggAACCCCAAAIIIIDAb0+AwP+3d8844xIUIFgNi4tnGE8cwzjmeuD/2Wef+Yx8zbpX8H7NNddY586drWzZsgWAf/zxR7vrrrts1qxZ/tmQIUPsvPPOszJlylg8lG/atKndf//9Vrdu3QJ9qBTQDTfcYP/5z3/SCvz1RoHK/WjWfrwlhvhR4K9+jzrqKKtatappcELtQAX+6ZZI0psSGnR5/vnn/a2Hn3/+2QdZ2rdvb/379/dySYltx44d9uKLL7rLhg0b/H4dfPDBdtppp1mvXr0KlGGK7//dd9/ZtGnT7K233vL7puPcfvvtVrly5UL/UVEiKex/b+gNAQQQQAABBBBAAAEEENjfAgT++1uc45VqAYLVsLcHzzCeOIZxjHrJRU/Nth8/frxNnjzZA+Phw4fbKaecUiisguKrrrrK1q1bZw0aNPBQv3Hjxr69Qup77rnHS+qohr/+3K5du3x9xevwH3TQQaa/K6AvaoZ/VOtfwb/eOPj888+Thvg6N5Xxad26tVWoUMFeeOEFe+ihhw5I4J9piaRHH33UzzdZq1Spkr9R0alTp7yPNbhx880353vjIb5vw4YNbdSoUQXWRJDh1KlTbcKECXlvc2i/k046qUDgT4mksP99oTcEEEAAAQQQQAABBBBA4EALEPgf6DvA8UuVQC4GgSV5A/AMo4tjGMdcDvxVgkcz+r/44gtr2bKlXXLJJV6b/9NPP/XQvGPHjl6e55BDDnGmeOCfrL7/Aw884IGy2o033mjdu3fPd5M0G/3ee+/1vvVWwTPPPOODB4UF/lpPQP2sXLnSTj31VD9HhdVqqWbtH8jAP5MSSbNnz/awXbP8oxJJ9erVs48//tivW03XrQEUlVrSIIkGZpYuXeqf6T6ccMIJPuASL6ukUku33HJL3gLKCvBfeukle/jhh/PWQWjUqJEde+yx1qpVKzvnnHP8vkSNEklh//tCbwgggAACCCCAAAIIIIDAgRYg8D/Qd4DjlyoBgtWwtwPPMJ44hnGMeslFzxUrVnjd+927d1v58uU9CE5ciFfh8+jRoz10VlkXDRCsXbvWqlSp4qV22rZtm3cj4oG/yv307t077zOVndGxvv76ay85c8EFF/jfCwv8FVBr8OGJJ57IGxB4//330561f6AC/0xKJAnnwQcf9CBerW/fvjZo0CAvkSRrDYqoxE/cOn7PmjVrZmPGjDHN6FeTpe6PyjMlvoGxcOFCu/XWW31mv0oEDR061I4++mg/VrJWGkskhf0XT28IIIAAAggggAACCCCAQG4JEPjn1v3malMI5GIQWJIPBZ5hdHEM45jLgf+iRYs8VI6aau6fffbZplr9r7/+et4CuJpdr5n2moGuMj6vvfaa79KhQwcPjrWfAmWFz5qVrxYP/FVKRuV1Xn75ZX9bQAMFKlUTlQdKNsNfbxno3NTfZZddZhdeeKHXrE+3TM+BCPwzLZEkJ72xMGnSpAJmGoRRQL948eJ8gb/uTbT+ge5HjRo18kJ7Bf0y/fLLL/MF/lpgeeTIkaa3CapXr2533323HXnkkUX+AypNJZLC/kunNwQQQAABBBBAM8hdVwAAIABJREFUAAEEEEAgNwUI/HPzvnPVhQgQrIZ9NPAM44ljGMdcDvwVwI8bN84JWrRo4XXfNTNcLb64bny2eDyIL+oOKHj+/e9/75tEs8sVVmuA4Mwzz8xXHigx8P/hhx88oFb9/jZt2vhAgrbJJMTPZNtQT1KmJZJ03A8++MAXMdbMe90DlffR4rsqz6P7oZ/HDQo7V5n985//tKeeesrf0pCx3qDQmxvx8jwq9dO1a1d7+umnfc0DLQ6s0ksXXXRRkQv9HgjPUPeFfhBAAAEEEEAAAQQQQAABBMwI/HkKEIgJEKyGfRzwDOOJYxjHXA78iwpx4zPMtaCvau8ff/zxzvXee+/ZXXfdZQq4o3bcccf5THN9Ft8+Xof/5JNP9rrylStXLjLwj9f6v/POO/1NArVMQudMtg31JGVaIknH1dsPenNBM/1Vhz+xFbYAr7aLr6kQ308L/GpgpU6dOv7jWbNm+UCCWmGlmxIHfBLP40B4hrov9IMAAggggAACCCCAAAIIIEDgzzOAQD4BgtWwDwSeYTxxDOMY9ZKLnvGSPomL4GrGuELiBQsWOJEWjW3fvn0euoJqLfa7ceNGXzi2Zs2avpjssmXL8pWTib9FkOqOnXTSSV6S5uabb/Z1AtJpiecV7XMgAupMSyRVrFjRT1frGmhg45NPPilwyVrr4NJLL81bfDe+QbLAXzP2VQLp3HPP9XBfLW6hv+t+aVb/N998YzNmzPC3CNR0rAEDBiSt638gPNO5/2yDAAIIIIAAAggggAACCCCQngAz/NNzYqscEcjFILAkby2eYXRxDOMY9ZKLnvEZ6SeeeKKHzlogVi0+w1/BtIL1du3aFYqu8jvaX/XiVTZGM/m1X2LYXNRdU+D/17/+1dcL0AK06bTSFPgXp0SS6u1rrQKF76rJLzstlKxSP6tXr3YCLX48ePDgvAA/cpH1Rx99ZBqc0aCB3hRQP2rx8D6+MLBm/w8bNsxL+ai98847NmLECC8D1Lp1a7/PGrxJbAT+6TyNbIMAAggggAACCCCAAAIIlF4BAv/Se284swMgkItBYEky4xlGF8cwjlEvuei5bds2D5tXrVrli+hqMdco1I/Xlm/cuLGNHTvWDjrooALoWqj2/fff9xI/WjRW/cTL8KjEz7///e8C+ymkVqkZLUCrgQEF3UcddZRpgWAF5zt27Ciwj9YP+PDDD/3nhx9+uJ1wwgm+yHCzZs1KRUCdaYkklUH629/+5terpoWOzzvvPJ9hr+vXGxO6D/LROgbavqi2YcMGr9uv8D++7sIDDzxgU6dOzTuGBhCiFl/oVyWAtCizbBMbgX/Y/97QGwIIIIAAAggggAACCCCwvwUI/Pe3OMcr1QK5GASW5A3BM4wujmEco15y1fNf//qX/f3vf/cZ3pr13blzZyfRorE7d+70P6tEzIUXXphX6kWL77766qumAF5hv4LmqBU2Gz3xbsXL0SQu2lvYnc0kdM5k21BPUqYlkjSjXgMuKuWTzOC5556zJ5980k/vz3/+s/Xp06fIU9V90cCLBlLUorcf4hYaVIgH/unehwPhGeq+0A8CCCCAAAIIIIAAAggggEAW1fDXTEB9YU63XXzxxXbMMcfkba7AI5oVV1gfiftoO71SP23aNK9BrC/gek3/kEMOsbPOOsuaN2+etD6uvnS/8cYbtnz5cn89XzP8NEPvtNNOs2OPPdYXQUxsCmgUtrz99tu2efNm00xLLYZ45JFHen3eaMG+dK+f7ZIL5GoQWFLPA55hZHEM4xj1kqueqsX/6KOPeumdZK1r164eSkclYLRNYn1//Uz/f27gwIE+Qz2qHV/UHUo3aI73kUnonMm2oZ6kTEskqZa+1ixQ+aJUgX+/fv3cVyWAonJH9evXt1atWuWdfmGBf3zRXr0RobcA9DuGWnyGf/ytgESTA+EZ6r7QDwIIIIAAAggggAACCCCAQBYF/itXriw0xIhutEJyvTqvusX6Mq1gPmpvvfWWvfnmm0U+E4mBvwL4KVOmeNBfoUIFq1q1qi+IF4X4CuJVsiD6sq3O9eX9qaee8tmUCk2qV6/u++/atcu3U9kCzcjTZ1H7+eef/dqWLFniQb+Oo+OpPII+Uzjzxz/+0Rfno+2bQK4GgfumVvjeeIaRxTGMY9RLLntq8HjevHn2/PPPe3kf/f+UJk2a+IzyM844o8CCsVHgv3jxYv//MRqYPvPMM00BdLotGwP/TEskKeSPL4xcWEkfmWpdA/3+EA/vVX5J9fdr1Kjh7J9//rndcMMNtmnTJv89QmWY9BaBfse45pprPNxv2LCh/1z3V2369Ol27733+hseKhmk/uKDO9H9JPBP98lmOwQQQAABBBBAAAEEEECgdArkVEkfBRYK6FU7WCUL4qH6xIkTvX6uQo/27dunvFsaOBg/frzPtu/WrZsHJQrh9UV6/vz59sorr/gM/D/96U95AwsK9p955hkvjaC3C3QsbaPARQMWkydP9gGDSy+91Nq0aZN3DvpM+6lect++ff0zDQ4oiNH16O0GzfzTfjoHWvEFcjkILL4agX9J2MX75LkMK4xnWM9c7S3TEkmvvfaaB+5q8UV7P/74Y/8dQC0e0m/cuNGuu+46n+mvpgEXTQrQQL/eSty6dav/XBMLNEig+v/6TL+b6HcDtbp163rppu+//95mz57tn+stQq0ZcMoppyS9dQT+ufpEc90IIIAAAggggAACCCCQLQI5E/grbFd9XM1+02z4Fi1a5N1DfQF+9tlnTa/oJyvbk+xmL1u2zDRIcOihh3qor7cGoqb+VF5IJXt+97vf2emnn+4f6diPP/64B/eDBg3KN0NSob9KA7377rte1kev9CvU188nTZrk5Xz05bxHjx75TkcDDvpyv3fvXhswYACz/PfxXyZB4D4CJuyOZxhPHMM4Rr3gGdYzV3vLtESS3uzTGgoq6Zes6XeD2267zTp16pT3sSYqjBw50rZv3550H00A0MLJKtETNR1H9f31JkdiU9ivtwj1lmNh5ZgI/HP1iea6EUAAAQQQQAABBBBAIFsEcibwV/iuUL9Zs2bWv3//fDPhNVNegwFajDDd0FxfiBcsWGBdunSxc889t8DzEK0J0LZtW7vkkkt8Nl+yn8V31Ay/p59+2ho1auRfxlW6R2V7HnnkEVNJBC2mqHUB4k0DGdpHpRnSfTshWx7ekrgOgsCwqniG8cQxjGPUC55hPXO5t0xLJCVuH5Xl05uF+t0kKr8TN92yZYsP/GsNH5USUmiv7Xr27OnllfS7QmLTJIAZM2b4TP/169f7BIKWLVvaRRdd5AMKydYKivooDYG/yhyqzKIGR/T7jSZXjBs3rsB6Rfr9Tdepc9Z1ylflpk4++WT/nUj7pbLRPrVr1/ZyVZpskaxcVXQPdD4aUEm1ffyYumcauNGbn0cccYT99a9/zeV/Mlw7AggggAACCCCAAAII7AeBnAj8oxn3msGvL4AnnnhiPtooVNcXx8svvzxlbeL4GwGFhex6RV8DDE2bNvUv8Srdoy97eqW+sEECvbb/2GOP+RsAV1xxhS/spy+ZCvzVCjs3BQFLly7N9zbBfnh2svIQBIFhbyueYTxxDONI4B/Wkd4QCC2gtxrnzp3raw/E32pQOaPEwF9vON5666155ZASz0XrE9xyyy3WsWPHvI+KevtBG9WrV89Gjx7tgyNRK+otC5VgGjVqVL7JGLoGnZsGLLRuwldffZXXlwZprr766tBs9IcAAggggAACCCCAAAII5BPIicB/7dq1XkpHX8w0gz9xkTp9qXz44Ye9LI5K/Wh71ejXjDjNDlMZHc2sjxbfjd4I0KJ5hZUAisr3KOiPwvtonYB4mZ/43YjOQ/1Hbxok6yfxGY4WHNaiflqbgFZ8AYLV4tsl2xPPMJ44hnGMesEzrCe9IRBKQGWI7rjjDl/PSE0z6Y8//ngvV3j++efn/f6miRf333+/aV0EtWitAr1NuWTJEi+hqKbg/p577vF+1DRBYsKECf5n/S6o9Q30hkR8H03K0ECB1kTQpAutj7BmzRrfRyWUtA5UfN2FxAWQte21116btAwTgX+oJ4V+EEAAAQQQQAABBBBAoCiBrA/89aXw//7f/+sz4M855xzr2rVrAY8oVFfQnqwp6O/evbsvjBctlqsSQAT+2fePiyAw7D3FM4wnjmEco17wDOtJbwiEEPjss8/s+uuvt2+//dbfcLzmmms8kE9WfkgLGmum/DfffOPbKtRv1aqVn4ZK6KgflQJSaK/PNCFCv+NpvYNobYOhQ4fmrYuk3wN1PB374IMPtgceeMAOOuggLyk0ZswY77dDhw7+RoEGCjRBRD+fOXOmn5/eCtDnalHgr7dHNTigAYX58+f7ZwT+IZ4U+kAAAQQQQAABBBBAAIFUAlkf+H/99dc+m6tChQoFFsqNcPTq9T/+8Q9TzdhevXr5l0Z9gdOr3y+++KJ9+OGHvr9m3WsNAGb4p3qsfrufEwSGvXd4hvHEMYwjgX9YR3pDIJSAyuCMHz/eJk+e7L9/DR8+3E455ZRCu9eCyQrUtZ+2r1GjRt7AwO7duz2YVymeeOCvNY+0mPGsWbO8Xw0EaO0ENQX9V111lam0YjzwV/A/depU30Yz/TX5I2rq5/bbb/e/qva/1l5S05pLKuPTunVr/92xNKyJEOo+0Q8CCCCAAAIIIIAAAgj8NgSyOvDXF8GXXnrJZ1bpi6NK82Ta4uH+SSedZL179ybwzxTxN7Q9wWrYm4VnGE8cwzhGveAZ1pPeENhXga1bt/oM+y+++MLL8FxyySWmMoiffvqph+aqw69A/ZBDDinyUBoI0OLGKvejskCa2T9ixAgfEFBTTf17773XF/fV4sU33HCDz9jX74qPPvqo/1xvcyrc12BBPPCPDxCor0WLFvmbBGrdunWzYcOG+bkmNgL/fX062B8BBBBAAAEEEEAAAQQyFcjqwF+1VzVjTLO60vmiWBievtRNmTLFZ/drAV4NJFDSJ9NH7bexPUFg2PuEZxhPHMM4EviHdaQ3BEIJrFixwuvea3Z++fLlPXjX/+It2YK6+lwTMzTTfsGCBfm218CBZvo3btw47+faVsH+K6+8UqB/baQa/Sr706BBA9/nwQcf9MEANf3+p3WbohYP/DUhROegdZsSG4F/qKeEfhBAAAEEEEAAAQQQQCBdgawO/LWY2zvvvGNaUO2//uu/TIu5FaeppM9zzz1nhx9+uH/h0wyuZ5991vQFVfVYVWM2sWlBN23TtGlT30dfAvUFc/bs2Ra9KZC4j14lf+yxx6xSpUp5C/1q0OKRRx7xL6aDBg2yRo0aFTiWFqHTGgWFLQZcnGvO1X0IVsPeeTzDeOIYxjHqBc+wnvSGwL4KxMNz9aVFeM8++2yfsPH666/nLYAbn30fHTNZ4K/f9/R7n94USAzhP/roI6+5r5KP8aYZ/X/+85/t3HPPzSsPpN/ZFOTrdzANOGgW/7HHHmsbNmzwGv7Lli3zLgj89/UJYH8EEEAAAQQQQAABBBAIKZC1gf/333/vs7i2b9+eV3s/GZxe+f6f//kf0wJw+nKoUD+xJc7wVyCvGVuaTdalSxf/cpjY5syZ43Vf27Zt61849eUz2c/i+61cudKefvppD/X1RoIWelONWgX+qgl72WWXWfPmzfMdSl+GtY8Wp+vTp09ePdqQD0ku9UUQGPZu4xnGE8cwjlEveIb1pDcE9lXg5ZdftnHjxnk3LVq0sFGjRuXNsl++fLmX3tHvQ5p5r3I98Vn7P//8s0/A0O99WrBXM/JXr17tfSUOEHzwwQce2muNJpXy0YSNaFFdLQCs9QCuuOIKX8+pTJkyvp1m/C9cuLDIS1R5IL1NwAz/fX0S2B8BBBBAAAEEEEAAAQRCCGRt4P/uu+/aq6++6gF5NCu/MLAovE9W519fJFVHVjPC4jPzNatLP1c9WS3mqy+OUdM+zzzzjCnAP+ecc6xr167+0bp16+zxxx/3urCarR+9Mq7PVCZIbwBoUKBDhw6+VoC+bOrnmsH//vvvez+a8aafR23Tpk15dWf3pWxRiIcpG/ogCAx7F/EM44ljGMeoFzzDetIbAvsqUFTZm/givArkVYP/+OOPL/SQO3bs8EV/Fe7HF+2NvwmgnyugP/nkk70fzdhXSSHN+tdMfg0qHHbYYf6ZFvTVGwFLlizJO6beQNC++r1NTQMEf/nLX5KeEyV99vXpYH8EEEAAAQQQQAABBBDIVCArA3/NyFKwrtlaml1/5JFHFumimWBPPfWUz8I///zz7ZhjjvFQXa9wa8FffaFTGR8F+9EXQH2h1PoAmzdv9sXkFOxrm/g+GgSIB/uaja+BAC1Cp5n/ffv29ZllCvU1ODB58mR/ff2Pf/yjz3CLmj7Tfuo/fn768qq1BVRySNeo2rLFLVuU6YOTrdsTBIa9s3iG8cQxjGPUC55hPekNgX0ViJf0UanEq6++Oq/LxJI9iYvnJjv2hAkTfLKE2pAhQ3wShcomamFg/d6m3+X0RkGdOnV8G03UUL9vvvmm/10Bv363i5p+T9N+a9eu9QkerVu39rdDtZ6Tmhb57d69e1IGAv99fTrYHwEEEEAAAQQQQAABBDIVyMrAf/HixR6EH3roofanP/3JqlSpUqSLvsjNnDnT3njjDQ/fFcIrXFe5H33RVPivL3J6NTw+u37NmjUexGsbba/9on0UvP/hD3/wtwLiTaWD9AVRJXq0TfXq1T3k37Vrl/fdrVs3O+uss/IdR+ekGrazZs3Kd356vV1fUvWFVW8xHHTQQZnef7ZPECAIDPtI4BnGE8cwjlEveIb1pDcE9lUgvmjviSee6GV0ot/d4jP8oxn7TZo08YkSajVr1vRJFPEJD8kCf/3Opln8KvWYKvAvKsDXMfV2pbbRAEDiGwGJFgT++/p0sD8CCCCAAAIIIIAAAghkKpB1gb/CdwXqn3/+eb5yOqlgFKp/8cUXNmPGDPvss888SFeI36xZMzv99NN98d142B/1p7cIpk2b5l/6FNzrC6fK/Ci0VzmhZPso7NfggurSRgMKKu9z2mmn+WJwemU9senNAZX1efvtt32Wmc5XtWI1s1+DEdEstVTXyedFCxAEhn1C8AzjiWMYRwL/sI70hkAoAdXev/766309Iq2TdPfdd1u7du28e5XmUQ1/TahQ7f6xY8fa1q1bPbzXYIB+57rvvvt8/SM1/Y5100032SeffOK/T2nRXa23pH00w1+/6xVV0ideBijZ9W3ZssXLCkV1/bV+kt7mLOwNSwL/UE8J/SCAAAIIIIAAAggggEC6AlkX+Kd74WyHQDIBgtWwzwWeYTxxDONI4B/Wkd4QCCnwr3/9y/7+9797acRoQV31r7WNVKpR7bLLLrMLL7zQ34pUnf6lS5f6z1VTXwvwKnRXrX2tmaTWpk0bGzNmjNWqVcsnSqgUo8onqsUX7S1sn+j63nvvPT8PvYmgQQlNClFLXGA4mQeBf8inhL4QQAABBBBAAAEEEEAgHQEC/3SU2CZnBAhWw95qPMN44hjGMeoFz7Ce9IZACIGffvrJHn30UVNAnqx17drV3wJQUK+mNytvu+02W79+fdLtGzZsaKNGjfK3LaOmBXhVLmjZsmVJ91F5HtXvb9myZb7P46F99EGnTp1s6NChKd+wJPAP8XTQBwIIIIAAAggggAACCGQiQOCfiRbbZr0AQWDYW4xnGE8cwzhGveAZ1pPeEAgloNn98+bNs+eff95n0mtWvur1q2zOGWec4aV44k0z/bVm0/Tp023Dhg3+kUr7aNtevXolDeP37t3r5Ru1nwYLdMzatWt7WcV+/fpZ/fr1C1xOFNrrs/bt25sWFm7VqlXSEoyJOxP4h3o66AcBBBBAAAEEEEAAAQTSFSDwT1eK7XJCgCAw7G3GM4wnjmEcCfzDOtIbAggggAACCCCAAAIIIIAAAgiUPgEC/9J3TzijAyhAsBoWH88wnjiGcSTwD+tIbwgggAACCCCAAAIIIIAAAgggUPoECPxL3z3hjA6gAMFqWHw8w3jiGMaRwD+sI70hgAACCCCAAAIIIIAAAggggEDpEyDwL333hDM6gAIEq2Hx8QzjiWMYRwL/sI70hgACCCCAAAIIIIAAAggggAACpU+AwL/03RPO6AAKEKyGxcczjCeOYRwJ/MM60hsCCCCAAAIIIIAAAggggAACCJQ+AQL/0ndPOKMDKECwGhYfzzCeOIZxJPAP60hvCCCAAAIIIIAAAggggAACCCBQ+gQI/EvfPeGMDqAAwWpYfDzDeOIYxpHAP6wjvSGAAAIIIIAAAggggAACCCCAQOkTIPAvffeEMzqAAgSrYfHxDOOJYxhHAv+wjvSGAAIIIIAAAggggAACCCCAAAKlT4DAv/TdE87oAAoQrIbFxzOMJ45hHAn8wzrGe9u9d5u9u/wx27R9te35cUeRB6pUoYYdVKuldW47wKpWql1yJ0XPCCCAAAIIIIAAAggggAACCOSgAIF/Dt50LrlwAYLVsE8HnmE8cQzjSOAf1jHqbdeebfbywlts556tGR2gWqW6dl7HMVapQvWM9mNjBBAoXODzzz+3a665xr777rtCN+rZs6ddffXVBT7/9ddfbdWqVfavf/3L5s2bZ9u2bbMhQ4ZY7969C+1L+2zevNnmzJljr7/+uvXo0cN69epVYPv33nvPhg4dar/88kuhfaU61qeffmrXX3+9bd++3fu45557rH379jwOCCCAAAIIIIAAAgggkCBA4M8jgUBMgGA17OOAZxhPHMM4Rr3gGdZz5kcP25oNc4vVacuDu1i3oy4v1r7shAACBQVWrFhh1157re3evbtQnmSBvwYIHnroIXv77bfz7ZcshFdov379env11Vdt5syZ9u233+btU1hoP2vWLLv99tuLvGVFBf4//PCDjRw50ubO/f//W0Pgz78ABBBAAAEEEEAAAQSSCxD482QgQOBfYs8AwWoYWhzDOBL4h3WMepv47uW2e+//zrjNtFWpWMsu7PpIpruxPQIIFCKwaNEinwWvdswxx1irVq0KbNmmTRs7/fTT836+c+dOu+uuu3xWv1q5cuWsZcuW1rZtW+vcubMdf/zx+fqIHyOx88JC+xdeeMEHFNROPvlka9SoUYHz+j//5/8UOFa00fTp0+3ee+/N94YAgT//DBBAAAEEEEAAAQQQSC5A4M+TgUBMgGA17OOAZxhPHMM4Rr3giWdYgfC9sSZCeNNc6TEerI8ePdo6duxY5KX//PPPNn78eJsyZYpvd9ppp9nll19u9evXL3S/KPCvVKmSl9RRSZ9PPvnEty8s8H/ggQds6tSpVrNmTbvvvvusRYsWad+SDRs2+FsLX3/9db59CPzTJmRDBBBAAAEEEEAAgRwTIPDPsRvO5RYtQBAY9gnBM4wnjmEcCfzDOuJZMp6siVAyrrnS64QJE2zSpElWpUoVD9Y1S7+otm7dOq/5r7I87dq1sxEjRliNGjWK3Gfjxo1eR/+II46w8uXLWxTmFxb4//jjj/4Ggcr6HHzwwb79QQcdlNYt+emnn/zNgJdfftkHCzTIoAEGNQL/tAjZCAEEEEAAAQQQQCAHBQj8c/Cmc8mFCxCshn068AzjiWMYRwLqsI54lownayKUjGuu9BqF7wr8O3ToYB999JGH+bVr17bu3bvbBRdc4MF51OJvBGh2/tatWz1cV5mfQw891Lf/3e9+58F+YS1V4K/6+6rfv2DBAqtVq5aX7Vm4cKEfQ6V9tMiv1hWoXLlygUN88MEHdsMNN5gGDa644grfT/0Q+OfKE811IoAAAggggAACCBRHgMC/OGrsk7UCBKthby2eYTxxDONIQB3WEc+S8WRNhJJxzYVe48F6YderUjqjRo2yBg0amMr5aJb8m2++6ZtXrFjR9u7dW2DX3r172+DBgwsN/VMF/loQ+KqrrjK9TVBY69Spkw0bNsyqVauWt8mOHTts+PDhptD/pJNO8uD/7rvvJvDPhYeZa0QAAQQQQAABBBDYJwEC/33iY+dsEyBYDXtH8QzjiWMYRwLqsI544lkyAvRaXIFdu3b5wrazZ8/22fKaNX/00Ufbl19+aZMnT/bZ+2p9+/a1QYMG2Z49e/Jm3uvnZcuW9bcCTjjhBF/A97333vPtVUZHQbtK/iRrqQL/LVu22B133GHLly/3Nw10/MaNG/vbB6rrr5n+akOHDrUePXr4n3/99Vd78cUXvZxP9erV/fgqIRS9KaBtKOlT3CeF/RBAAAEEEEAAAQSyXYDAP9vvMNeXkQDBakZcKTfGMyVRWhvgmBZT2hvhmTZVWhvimRZT2hvhmTYVGxYioLr3CvPjs+WXLl1qN954o8/gb9asmd1///2+t+r3r1271sN+lcxReZ0yZcqY+tAaANOnT/ft+vXrZwMHDkx6xFSBf7STyvLorYJ46Z7XXnvNBynUNMv/1ltv9c8/++wzu/76670ckcoKDRgwoMAABYE//wQQQAABBBBAAAEEEEguQODPk4FATICgJezjgGcYTxzDOEa94IlnWIGwvfF8hvWkt/8V+P777z1A/+STT7yOvsL8unXr5pXaiX7WvHnzPLL58+fbTTfdVCCMTzRNN/BPdi/09oEGHbQQ72GHHWbjxo3zgYoxY8bYzJkzrWXLljZ69GirV6+eJZYsIvDn6UYAAQQQQAABBBBAgMCfZwCBlAIELSmJMtoAz4y4Ct0YxzCOBP5hHfHEs2QE6LUkBBIXzlXgr0V544vp6mfxwH/RokU+SKCmGvraNtnCuvsS+Mfr+0eBv944UHmfX375JSVFtE+dOnVSblucDT7//HMfkNB5FtZUOunqq6/O+1jWM2bMMC2IvH79er+O+vXr28knn2x9+vRx98KaShlp8GPOnDn2+uuve4kjvXVRVNO5TZs2zd566y0/Xvv27fPdq/h9TGWQeC2ptudzBBCJwKrBAAAgAElEQVRAAAEEEEAAgdIpwAz/0nlfOKsDJECwGhYezzCeOIZxjHrBE8+wAmF74/kM65lLvWlxW4X2agrotdBuuXLl/O/btm3LK98TzeY//PDD8y3aq5n0HTt2zCOLz/Dv1q2bL6pboUKFAqSpAn+VBfrHP/7h+/3+9783LQIctXigHoX3q1evzhtoSHX/SjrwX7FihV177bW2e/fuQk8lHpIrrFdZopUrVybdXm8v3HLLLfmcNSCgoP7VV1/1txpUxihqQ4YMyecV71Rll7QGwoQJE7zcUdQSB2cI/FM9RXyOAAIIIIAAAghknwCBf/bdU65oHwQIWvYBL8mueIbxxDGMY9QLnniGFQjbG89nWM9c6m3NmjUeTm/fvt0aNmxoY8eOtSZNmjjB3Llz7c477/Qa/q1bt/agv2bNmhavoX/qqad6nf+KFSv6dlFZHe2v+v2q45+spQr8Fy5c6KWBFGy3adPG+9WgQ3xhXvUbDSqozI9mrCc2BdxaTHjTpk3+kWbMq+TP+eefn2+9gpD3PB6WH3PMMdaqVasC3euaTj/9dF+fQGsjyFRNJZM6d+7sgy5LliyxdevW+c91zvLXAsZqRQXyhQX+snvppZfs4YcfznsTolGjRnbsscf6OZ5zzjl5gzN6YyKZZ3QhOjcNvGgdB73F0aVLl5CE9IUAAggggAACCCBwAAQI/A8AOocsvQIELWHvDZ5hPHEM4xj1gieeYQXC9sbzGdYzl3pLXGg3Cpw1+1slYnbu3Okc8RBZs8kVxq9atco/U3h91FFH2ccff5w3S/2QQw7xNwcUKCdrqQL/HTt22PDhw01vIKhpVv4JJ5zgZXJmz57tQbkGGe644458M98Tj3UgavirLM9DDz3kp5L4BkTi+W3cuNFL+3zzzTc+oKFQPxog0BsWKo8kZ12rPmvXrp13EQX+lSpV8nI8ektAay0k3qv48TSIojcJdG81qKMSSEcffbQvuJxJ27Jliw/yaLAocSAik37YFgEEEEAAAQQQQKB0CRD4l677wdkcYAGClrA3AM8wnjiGcYx6wRPPsAJhe+P5DOuZa72lKinTvXt3u/LKK/PNiFcIrdA/XkomcktWgibRNFXgr+0VKN988815s/PjfWhm+YUXXmiXXHKJlS9fvtBbdiACf5XLmTRpklWpUsUHPdq2bVvo+WnA5T//+Y+/uaBrqlGjhv9fNZUEUkC/ePHiAoG/Bgr0VsYRRxzh15/KU29fjBw50gdLqlevbnfffbcdeeSRxXrU4294FPUWR7E6ZycEEEAAAQQQQACBAyZA4H/A6DlwaRQgaAl7V/AM44ljGEcC/7COeOJZMgL0uq8CCoS1aOyUKVO8NryawuQLLrjAy7UkC9U101vB9ttvv+31/hX0a7Z5//7988oCFXZeqQLqaL9du3b5Oamm/4YNG7zUjWa5K+w/7rjjUs5OPxCBf3RtCvw7dOhgH330kQ+MqByPBk9kqtJIRTUNBMhV5X40I1/XPGLECB8QSNZSecZLN+l+du3a1Z5++mn76quv/L7pvC666CJLtZBx/M2LevXq+fnp7QsaAggggAACCCCAwG9fgMD/t38PuYKAAgSrATHNDM8wnjiGcSSgDuuIJ54lI0CvCJQOgcQBhmRn1aJFCxs1apQ1aNAg38eF7auyOZrp37hx40IvMlXgP2vWLK+1r6bBG62NoP/FW2HnFd9GbwioH+3bo0cPX9Q5WuS5dNwBzgIBBBBAAAEEEECguAIE/sWVY7+sFCBYDXtb8QzjiWMYRwLqsI544lkyAuF73b13m727/DHbtH217flxR5EHqFShhh1Uq6V1bjvAqlb630VVabkpoDcS7r33Xi+dU7lyZevZs6fXydeiwpMnT7atW7c6TN++fW3QoEH53lBIFvgrTP+v//ovL12k/gprqQL/+LoC6kOz8jWrX2sH6M0OvUWgprcPBgwYkPTNiXhZIK0poIWU9ZYFDQEEEEAAAQQQQCA7BAj8s+M+chWBBAhWA0H+v27wDOOJYxjHqBc88QwrELY3ns+wnrv2bLOXF95iO/f8bzibbqtWqa6d13GMVapQPd1d2C5LBVSSRyG6yuVEbenSpb7YrYLzZs2aeTkclfmJmhYiXrFihX3//fdeIumll16y1atX+8ennnqq76ugPVlLFfg/+OCD3p9ap06dbNiwYXnn9s4773i5IM3ab926tS8OnKzkkBZQvuGGG/y6FPRrn/j1Zemt5LIQQAABBBBAAIGcESDwz5lbzYWmI0DQko5S+tvgmb5VUVviGMYx6gVPPMMKhO2N5zOs58yPHrY1G+YWq9OWB3exbkddXqx92Sm7BRTkX3/99fbJJ59YrVq1fEHf5s2bF3rR8Xr5CvoVxKuWf3EC/6IGBLS+wFVXXeVvIaiGvwYiDj/88HyH0WCEfq4Fe7WosMr6aC0AGgIIIIAAAggggED2CBD4Z8+95EoCCBC0BECMdYFnGE8cwzgS+Id1xBPPkhEI2+vEdy+33Xu3F6vTKhVr2YVdHynWvuyU3QLxkj3pBP7SmDBhgi+MrDZkyBDr3bt3UqRUM/zjJX0S+/nuu+888F+3bl2hAxH6TPX6NTigNQU0+BB/OyG77xxXhwACCCCAAAII5IYAgX9u3GeuMk0BgtU0odLcDM80oVJshmMYRwLqsI544lkyAmF75b+fYT1zqTeVvdHMfbWTTjrJBg8enLeorcr0KDRfu3ZtXrCuGfUrV6707VVGp23btvkWwQ0V+McX7T377LPt2muvzavTH5/hr4WENZM/vkDwr7/+auPHj/c1CNQGDhxo/fr1y6XbyrUigAACCCCAAAI5IUDgnxO3mYtMV4BgIF2p9LbDMz2nVFvhmEoos8/xzMwr1dZ4phLK7HM8M/NKtTWeqYT4vDCBNWvWeJi+fft2a9iwoY0dO9aaNGnim8+dO9fuvPNOr+Ef1cr/6quvfPvdu3fbIYcc4oMFjRo18u018/6mm27yEkCpyuikmuEfn6GfeF7Tp0/3hYZVwz9Zbf6NGzfadddd5yV/6tWr5wMCWvSXhgACCCCAAAIIIJBdAgT+2XU/uZp9FCAY2EfAhN3xDOOJYxjHqBc88QwrELY3nk88wwrQW3EFtFivQnuF6Gp169a1zp07+0K3c+bMsZ07d/rPo7I6+vvw4cNNC/rGty9XrpwtWbLEy+yotWnTxsaMGeNvBiRrqQJ/1eDXLP0pU6bkO47WFZg9e7bpcw0q6FxOOeWUfIeIlwPq0aOHv6Wg86MhgAACCCCAAAIIZJcAgX923U+uZh8FCFr2ETBhdzzDeOIYxjHqBU88wwqE7Y3nE8+wAvS2LwKbN2+2W2+9Na9UT2Jf3bt3tyuvvNKqVavmH6nEz2233Wbr169PeljNyB81alSRC/ymCvzVsQYX7rrrLps3b16B4yjs1/oAKtdTvnz5vM9VhkgLDa9atcq0cLAGHfQWAA0BBBBAAAEEEEAg+wQI/LPvnnJF+yBA0LIPeEl2xTOMJ45hHKNe8MQzrEDY3ng+8QwrQG/7KqCyPTNmzPAZ9VGQf8QRR9gFF1xgXbp0yReq61i7du3ybfVmwIYNG/zwKu1zxhlnWK9evUy1/otq6QT+2j/xvMqUKeOL8F500UXWqVMnn+Ufb++8846NGDGi0HI/++rE/ggggAACCCCAAAKlR4DAv/TcC86kFAgQtIS9CXiG8cQxjGPUC554hhUI2xvPJ55hBegNgdIroLJJDz30kL388st+kloc+fbbb7fKlSvnnbTWI9CbDM8//7y/naCSRXqjon379ta/f/+8dRXiV5lsn0MPPdTffDjrrLPy9R/tp8GcJ5980hYtWuRvUKjUUVEDKFoAefny5b6PFnjW37XGQ58+fXxwR29R0BBAAAEEEEAAgQMlQOB/oOQ5bqkUIGgJe1vwDOOJYxhHAv+wjnjiWTICYXvlv59hPekNgZACCxcu9JJJWhchWeCvAYFHH33UtPZAslapUiUvoaQ3GqKmfSZMmOD7KPhPbNp22LBheWWY9LkGFO64446880jcRwMFgwcPznubQ8d49tlnbeLEiUmP0bVrVy+fFJV6CmlGXwgggAACCCCAQDoCBP7pKLFNzggQDIS91XiG8cQxjGPUC554hhUI2xvPJ55hBegNgdIpsH37drvxxhvzrY+QOMNfixBrxr+Ce824VwmlevXq2ccff5y3n2bh33PPPVa7dm2/0Pnz5/sggEoeKXDXQssaGNBCy1u3bvVtVI5pwIABpjJIGzdutOuuu86+/PJL/0yLKh911FH27bff5i2CnLjmQfwY0XnVrFkz3zG0hkK/fv1KJz5nhQACCCCAAAJZL0Dgn/W3mAvMRICgJROt1NvimdoonS1wTEcp/W3wTN8qnS3xTEcp/W3wTN8qnS3xTEeJbRDYvwIqf6PZ8U888US+AycG/g8++KC99NJLvk3fvn1t0KBBHtLHFyCuUqWK3Xfffda2bVsv96Pw/8033/R9hg4daj169PA/f/rppz7rXgMNTZs2tfvvv9/q1q1r7733nm+nQYX44IHOcfz48TZ58mTfX+WDLr74Yvvxxx99weRZs2b5z4cMGWLnnXeen5fKAmnwYNOmTfmOsX91ORoCCCCAAAIIIGBG4M9TgEBMgGAg7OOAZxhPHMM4Rr3giWdYgbC98XziGVaA3hAofQLx8L1Zs2a2du1aP8nEwF+leSZNmpQXrKu0jtru3bu9FNDixYstHvhrIOCaa67x/ho0aOChfuPGjYvcR/X3NRCgNwISj6/Fl//7v//b948C/++++86uuuoqW7duXYFjxAcc9FaABh/atWtX+m4AZ4QAAggggAACWS9A4J/1t5gLzESAoCUTrdTb4pnaKJ0tcExHKf1t8EzfKp0t8UxHKf1t8EzfKp0t8UxHiW0Q2H8CCtbHjBljM2fO9PI5vXr1stGjR/sJJAbuCuNvuOEGr63fokULL+9z8MEHe+mcUaNG+c/Vh/qrVauWff755x74K5Q/7LDDbNy4cVanTp28i3vggQds6tSp/neF8Vr4N15aSKV/br75Zi8D9M033/jxVq9e7SWB7r77bg/v44F/qmOoZFH37t33Hy5HQgABBBBAAAEE/p8AgT+PAgIxAYKBsI8DnmE8cQzjGPWCJ55hBcL2xvOJZ1gBekOgdAm88847NmLECF8AVwvlqga+ZtgnC/y1OO6LL77oi/Bq9nxia9iwoQf/zZs394/WrFlj1157rYf4qcJ4leKJ3hj48MMPbeTIkV6KJ7Hp/LTt73//+7xyQtFbBPG3C6L94oMK8WOUrrvA2SCAAAIIIIBAtgsQ+Gf7Heb6MhIgaMmIK+XGeKYkSmsDHNNiSnsjPNOmSmtDPNNiSnsjPNOmSmtDPNNiYiME9ouAAnXNelfJnTPPPNPD+aVLlxYa+Oukvv76a7vzzjvtk08+KXCOWnz30ksvNZXPUStu4P/DDz/4egL//Oc/CxxDC/iqfJAGF9Q08KBSQa+99pr/vUOHDr4GgNYDWLhwob9toAEHNQL//fJYcRAEEEAAAQQQSCJA4M9jgUBMgGAg7OOAZxhPHMM4Rr3giWdYgbC98XziGVaA3hAoHQIKyrUIruriKzwfO3asNWnSxBYtWlRo4P/ll1/6Zyqvo5n2Xbp0sXr16plK/ajUjppm6Q8ePNjfGChO4K8SQzqXGTNmeH8qEaSQf/PmzV46SIv5qpyQ3iTQugBq8TUIitJVrX+9GbC/mt6IeOihh+zll1/2QyaWSNLP4gshJzsvlUbSIsh6a+KFF17w/tJphQ1uqATStGnT7K233vJFjVVGSaWSKleu7N3G73+q4/Ts2dOuvvrqVJvxOQIIIIAAAggYi/byECCQT4CgJewDgWcYTxzDOEa94IlnWIGwvfF84hlWgN4QKB0CUT3+H3/80a688kr7wx/+UCDwjQfUv/76q/3tb3/LC68VKJ933nleVmfHjh02fPhwD/41u1+z6o877rhiBf6alX/TTTd5sK/Z+prNX61aNdPxJ06c6DP/1fr27WuDBg3y46u99957dtddd9nWrVvzgHUO+lyflS1b1u699147/vjj99sN0LXo/LW2gVpi4B9fVLiwkwoV+GvwQeslqBxTdD7JzonAf789HhwIAQQQQCDHBJjhn2M3nMstWoCgJewTgmcYTxzDOEa94IlnWIGwvfF84hlWgN4QOPACKpmjsjzz5s1L62QU7p9xxhk+u1+lfOIhdNTBc889Z08++aT/9c9//rP16dOnWIv2KpCeNGmS95M4S33FihVedmj37t124okn+jWobn/UFGp/8cUXtnHjRl8zoGbNmj4QsWzZMn8bQKV/GjdunNY17+tG8cWHo74SA3/dB82uX7BggVWvXt26deuWN9M+2kcLFOutBL2FoYGLf//730lPTdeu+6kyTepLb0m0bt3at9VgyUsvvWQPP/ywD6SoNWrUyI499lhr1aqVnXPOOVahQgX/uco76Q2AwtqSJUv8vmoAReeutzxoCCCAAAIIIJBagMA/tRFb5JAAQUvYm41nGE8cwzhGveCJZ1iBsL3xfOIZVoDeEDjwAvGgOZ2zUfB+2mmnmUrirFu3LmXg369fPxs4cKBt27bNogV1EwP3+DnEF9stapHdeOCvMPuee+7xUL+wNnfuXB8UUJkgBdO33HJL3voC6Vx3cbdJfBsh6icx8Fd5ncg02QBGJsePl09KvNb4mwYq26Q1Do4++ui8tyPSPc6WLVt8zQcdq2XLlu5fu3btdHdnOwQQQAABBHJagMA/p28/F58oQNAS9pnAM4wnjmEcCfzDOuKJZ8kIhO2V/36G9aQ3BIojoDI+r776qn311VcFdt+wYYMpKFfTrPJOnTpZ165d7cgjj8ybja7PCivpo88UCnfv3r3AgroKmnv06OF9xwPqpk2b+ux7LbQbr1NfVEkfzYYfNmxY3sz0+IUocH///fe9xM+3335rmiWv4F/97Y8WX1OgWbNmPmteLTHw15oIGhDR+gS/+93v/A0KrY2QadP1aj2GyZMnF5h5r8GOkSNH2uzZs33m/9133+33sjhNCyOrLJKaBnQ0sENDAAEEEEAAgfQECPzTc2KrHBEgGAh7o/EM44ljGMeoFzzxDCsQtjeeTzzDCtAbAqVboKhFe+OBb3zR3o8//thWrlzpFxZfAFh/j9YKUN141eLv3LmzVa1a1ebPn++L/6pdcMEFNmDAAJ9xrjcIFIIrqFeLFu3V3xVaq+69yslo8ODMM8/Mw4wGMRS2K+zXwEXU4gsJl7S+AnatYTBz5kw/9169etno0aP9sImBf3zQQ28syEdeam3btrVLL73UTjjhhJQz8XWtKnX09ddfF5h5nzjzX4M3Tz/9tA/26HgamLnooousTp06RdLE12nQQs0aoFHZJBoCCCCAAAIIpCdA4J+eE1vliABBS9gbjWcYTxzDOEa94IlnWIGwvfF84hlWgN4QKN0CRQX+O3futL///e/2xhtvJL0IzaS/7bbb/K2AqKm2/LPPPusL7kb14+M7a1vN1Ff4rKbZ6q+//ro9+OCD+RaXje+TLMBPVqZIgxKaia7FhcuXL79f4N955x0bMWKEH++OO+7wGfuaua+WGPinWiBXAxtXXHGFDxpEixMnuwiteaC1D9QSZ97PmjXL38xQ0znpHiTehxYtWtioUaN8nYPCmgZb1I/21VsaGpQpztsI++UmcBAEEEAAAQRKoQCBfym8KZzSgRMgaAlrj2cYTxzDOEa94IlnWIGwvfF84hlWgN4QKN0CRQX+OnMFvloc9vnnn7dVq1b5jHuF9e3bt7f+/fubasQntmT7aNFYzdDv27dvgYVqtf/69et9EWCdjwYaFC6rbrxmo2uQQGF4vEWB/+LFi33mudYcUP/169ffb+BaMFfljFTCR8fWrPulS5cWGvirtr5m/2utA9XU1+K8Wjx3xowZbiy3VLPpta8GFHQvkm0bL5EkCNloVr/ertBx9OaFWvwti0SweFmgihUr+hsMxx133H5z5UAIIIAAAghkgwCBfzbcRa4hmABBSzBK7wjPMJ44hnGMesETz7ACYXvj+cQzrAC9IYBANgpo4EN19KdMmZKvrFGqARRZaEBDb0dEbyHEA3Z9roV9NRiQrE2fPt3r6hc2815vSrz00ku+a+LbFNHbCNq3qEWQ42WZFPTrDYbojYxsvJdcEwIIIIAAAiUhQOBfEqr0+ZsVIGgJe+vwDOOJYxhHAv+wjnjiWTICYXvlv5/hPHfv3WbvLn/MNm1fbXt+3FFkx5Uq1LCDarW0zm0HWNVKtcOdBD0hgIALRKG41hK48sor7Q9/+IP/PJ3APxmhyiZpJr1az5497eqrry6wmQYKhg8f7m8RaEHesWPHenAfbw888IBNnTrVf6SFllUOKWpaF0GDCVo8WDX8VZf/8MMPz7e/BjL0c63foLcqVNanS5cu3HUEEEAAAQQQyFCAwD9DMDbPbgGCgbD3F88wnjiGcYx6wRPPsAJhe+P5xDOsQJjedu3ZZi8vvMV27tmaUYfVKtW18zqOsUoVqme0HxsjgEDhAiondOedd3oZnnRaYvCebJ/4QEFhgb+CfpUQ0hsBCuFvueUWU8mdeIuX9Ek87v/H3pnA61Tt//8rw8kxz0MoIaSuKaUyVLdSGoRKUt1fcZOrWzKEIpUMJVI/EtIkuf4uhRK5ZVaUukmGUKaQKbMc0v/1+frtp32e8wz7Oef7nPM8+3zW63VfN+dZ+7vXfq+11977s77r+/31119V8Eei5GLFisnw4cOlWrVq6Y53J1FGSKUXXnhBihfnoqGXfmYdEiABEiABEnAToODP8UACLgIUWmyHA3na8CRHG46OFfIkT1sCttY4PsnTloCNtfmrR8umXUszZaxGhabSvE6XTB3Lg0iABDISCJUwOBInCO833XSTJiZevXq1hvNBHH4I6k6ZMWOGjBw5Uv8ZSvB3h/2J5HnvTtqLcyKvgJMA2O3hj4S98OSvVKlSoA1IoIwwRVOmTNG/BScE5lggARIgARIgARLwToCCv3dWrJkLCFBose1k8rThSY42HB0r5EmetgRsrXF8kqctARtrkxZ1keNpBzNlrGCBYtKh2ZhMHcuDSIAEMhJAGJ8PP/xQfv755ww/7tq1S5YuPbM4V7ZsWY2j36xZM016+/LLLwuEfRR30lyE6sGOAST1RYEXPxLtusv69eulZ8+ecuTIEV0oCOd57/bQx/kR9sdJrOyO/x8qNv8vv/yi50DIn2jJgzkuSIAESIAESIAEIhOg4M8RQgIuAhRabIcDedrwJEcbjo4V8iRPWwK21jg+ydOWgI01jksbjrRCAvEmECmG/5o1a6R3794q2sNLv0GDBnLuuefK999/L+vWrdOmIcQOYvmXLl060FTE1R89enQgGW8kz3t3MmEYKFmypDRp0kQOHTokixcvFvyOcyMXwFVXXZUOhzscUMuWLaV79+6SN2/eeCOjfRIgARIgARLwJQEK/r7sVl5UZgnwgzaz5EIfR542PMnRhiMFf1uO5Eme8SFga5Xzpw1PcrThSCskEG8CkQR/hMyBh/+oUaNUeA8uiKuPuPyXXHJJup/cXvtePO+xY2DQoEEhcwxA7EciXywa5MuXL3CeAwcOaJihDRs2aF4ALDpgFwALCZAACZAACZBA5ghQ8M8cNx7lUwL8oLXtWPK04UmONhwpUNtyJE/yjA8BW6ucP214kqMNR1ohgXgTiCT4O+fetm2bvPHGG4K6EOcLFSok1157rdx1111Svnz5dE3EIsGkSZNkwoQJ+nevnveI+T9v3jyZOnWq4HyI449QQPfcc4+GGYLw7y4LFiyQgQMHyunTp1Xox3+jXSwkQAIkQAIkQAKZI0DBP3PceJRPCfCD1rZjydOGJznacKRAbcuRPMkzPgRsrXL+tOFJjjYcaYUESIAESIAESIAESIAEsoMABf/soMxzJA0BftDadhV52vAkRxuOFKhtOZInecaHgK1Vzp82PMnRhiOtkAAJkAAJkAAJkAAJkEB2EKDgnx2UeY6kIcAPWtuuIk8bnuRow5ECtS1H8iTP+BCwtcr504YnOdpwpBUSIAESIAESIAESIAESyA4CvhP8jxw5ImPGjJE9e/aE5XfeeefJAw88IGeffXagzsmTJ2XZsmWydOlSOXjwoCBeYZEiRaRu3bpy/fXXp6vrNrxz50756KOP5KeffhLYyJs3r1SsWFFuvPFGqVatmsYrDC6//vqrzJ07V9asWSO//fab1ilTpoxcc801Uq9evQwxDXE84hn+97//lc8++0yvDe1D+y+88EJp0aKFlChRIjvGi+/PwQ9a2y4mTxue5GjDkQK1LUfyJM/4ELC1yvnThic52nB0WzmedkAWrRkvuw9ulBMnD0c8QUr+IlKuWA1pUruTpKYUt28MLZIACZAACZAACZAACfiKgO8Ef4j1o0ePlgMHDngW/I8fPy4TJ06UjRs3qviOBEFIJHT48GEV1suWLSv333+/lCpVKp1NCPBIRAShP3/+/JKamionTpwIiPgQ4q+++up0ov/WrVvlzTff1ARJWBwoXLiwHn/s2DGt17BhQ2nbtq3+5pTff/9dpk2bJitXrtT24Dw4HxY38Bvai/ZVqVLFV4MzJy6GH7S21MnThic52nCkQG3LkTzJMz4EbK1y/rThSY42HB0rx04ckBkr+snRE/tjMlwopaS0aTxUUvIXjuk4ViYBEohOAN/ZW7ZskbfffjuQ0DglJUXOP/98ueOOO+TKK6+UAgUKpDOEY+DEhyTI3377rX6rV65cWetfd911GeqHagUcDp999llBouNixYrJ8OHD1XHQXfbu3SuTJ09Wp0HoCMWLF1dnwfbt20vp0qWjXtwPP/wgjz/+uDo2orzwwgvSqFGjqMexAgmQAAmQQPIS8J3gD0H99ddfl5IlS8ZnTYcAACAASURBVMqDDz6o4ni0smTJEpk1a5Y+OO+77z4555xz9BB44k+aNElgs3HjxtK6deuAeI/FgLFjx6q3ffPmzfWBDhEenvhffPGF2oMH/t///nf1+EeBsI8XCDxwL774Yn0RQB28GKxbt06mTJmiCwZ/+9vfpFatWoFm4zcchxeOdu3a6W9YHMDuACw4fPfdd3LBBRfocWgDS+YJ8IM28+xCHUmeNjzJ0YajY4U8ydOWgK01jk/ytCVgY43j0oajY2X+6tGyadfSTBmtUaGpNK/TJVPH8iASIIHQBPA9PmPGDBk1apQ61IUqzZo1U9EcznYop06dknfeeUf1AmgAwSW4fiib+/btk759+8qGDRv051CC/1dffSXPPfdcQKx324Fj4uDBgzMsELjrQDPA8VhYcAoFf94JJEACJOB/Ar4T/Ddt2iQTJkyQSpUqZQjbE6o78QDEijxW8yHAX3LJJemqwesfHvl4sP/jH//QRQGUVatW6cMdiwMQ9QsWLBg4Di8J2DGA1X6EA7r22mv1N2cxAsJ9586d063G4yUDoYEWLVqkYX2wWg9RH3/Haj52E1x11VXSsmXLdO3DggMWHuAR0KlTJ3r5Z/Ge5QdtFgEGHU6eNjzJ0YajY4U8ydOWgK01jk/ytCVgY43j0oajY2XSoi5yPO2Mp22spWCBYtKh2ZhYD2N9EiCBCATWr18vPXv21B302OnfoEEDOffccwWC/OLFiwOLAL169Qp8j8PJb8CAAfodjt35TZs2laJFiwqcCffvP7N7Bw6I+K4PVfCdD0fF9957L/BzsOAPz/4+ffoINA4UOP7VqVNHvv/+e3UYRKlfv74MHDgwsBARfK45c+bIsGHD0i1KUPDn7UACJEAC/ifgO8Ef3u4Q2xF7v0OHDlF7cNeuXSqY48HepUuXDFvinJwA8Pbv2LFjYPUcIXaWL1+uD/Zbbrklw3nwoJ85c6bUrl1bdw3gJSDU39wH4qH91ltvSfny5QO7E8Kd3zkOuwZwDLwCsGDBrXlRuzxiBX7QZo1f8NHkacOTHG04OlbIkzxtCdha4/gkT1sCNtY4Lm048jlky5HWSMCKAPQDOAGitGrVSh5++GHJly+f/nv27NkqmKNgZ/+TTz6p/z1o0CBZuHCh/jfqt2nTRh32tm3bposHu3fv1kWDESNGaPSB4ALnwN69e+sig1OCBX+E8Bk6dKj+fOmll8pTTz2lwj4WGfD3+fPnq44xZMgQ/T24QOvo0aOH7NixI91PFPytRg7tkAAJkEDiEvCd4O+I6uGE+OCucHYEYDtcqBBACLGDhz+S8t57770aigce/Ni+t3bt2rAiO1bdUQcPeSdBMML8wEMgXNu2b98u48eP19A9Xbt21S19WNVHEmKUUAsS+Dt2AHzzzTfpdhMk7pBL7Jbxg9a2f8jThic52nB0rJAnedoSsLXG8UmetgRsrHFc2nDkc8iWI62RgBUBxMWHiI6CnfsIu+sUePIj7A6KI/hDpO/WrZvu4C9TpoyK+ogwgAKtAIL6J598ojH88d9wRnQXnA9x+1esWCHlypXTuPywGSz4v/TSS+pEiAJPf+QIdAoWG55++mn9J3YRQMtwF4QcQogihCrCzgNoDIgOgELB32rk0A4JkAAJJC4B3wn+//nPf/ThWr16dY2Hj9VsPHQRyx9b8xBix/0Ad3YEnHfeeWFDACF0D5LwOOF5nDBAmzdvDiwCBHexE74H53LE+2A7wcc4CYdh3wnPE8pO8HHONXvd1ZC4wzHnW8YPWts+IE8bnuRow9GxQp7kaUvA1hrHJ3naErCxxnFpw5HPIVuOtEYC8Sbwyy+/qJgPYR6e9P3799cwu9j97wj+VapUkZEjR0qJEiUCzYkk1KOSE2YH+feQFwD5+vDdH0nwDxbpv/zySz0WxVmIcOfzg36BHQSICAA9AteACAUoFPzjPXJonwRIgARynoDvBH9HVA+HFp78999/v5QqVUqrUPDP+UGYSC3gB61tb5CnDU9ytOFIocWWI3mSZ3wI2Frl/GnDkxxtOHLetOVIayQQDwJuId2xj/C88KBH2B6E+jlw4IB0795dowBgR8Dw4cM1lK9T3II/wv20bds28Js7zE7r1q3l7rvv1rA7oQT/V155Rd5//309FlEDEHHAKe52XnbZZert7zg2Hj58WBcnIPrjNwj/zz//PAX/eAwY2iQBEiCBBCXgO8F/3rx5Giv/oosu0oQ6iHF3+vRpDb8zdepUOXbsmP6G+P54cFPwT9CRmUPN4getLXjytOFJjjYcKbTYciRP8owPAVurnD9teJKjDUfOm7YcaY0E4kEglOBftWpVFfihI6AgggA8/xHfHwXx85HQF7H64UmP+PrYvY/iFvzdYXYqVqyoCwUItePsFgj28Ec4YAj50DPgsIj8AfXq1RMsGuAcq1at0nO4BX8kA54+fbqG8ylcuLAK/eeff77aoYd/PEYMbZIACZBAYhLwneAfCfN///tf+de//qWr8J07d9bkuBT8E3Ng5lSr+EFrS548bXiSow1HCi22HMmTPONDwNYq508bnuRow5Hzpi1HWiOBeBDYv3+/rFu3TkV25Mn76KOPNFQwhHmI5048/h9++EFD6jjCfri2QMxHImAULAYg8S7C7GCB4IYbbkgXHihY8HfH+o90rZdffrnahYf/jz/+qO3at2+f7h5AqGC0n4J/PEYLbZIACZBA4hLIVYI/vPvHjRsnO3fulPvuu0/q1KlDwT9xx2aOtIwftLbYydOGJznacKTQYsuRPMkzPgRsrXL+tOFJjjYcOW/acqQ1EsgOAgsWLJCBAwfqAkBwrPyvv/5aBg0aJFgkcEr9+vUlT548gt8Q93/YsGGaSxALA0i8i8WEK6+8Uvr166cCvTsfQLDgD5sQ7ocMGSIrV64MnAM7CWBj1qxZ+jeEBnrkkUc08TA8/+fPny81atTQ47AzADkCKfhnx2jhOUiABEggcQjkKsE/VLLdTZs2yYQJEzTJTpcuXXTbm7tgNfyNN97Q+HyImXfxxRfrFr533nlHwwTdeuut0qRJkww9+v3332udc889N5AMGA9kbMvDljt3HD/n4O3bt8v48ePVe8BJ9Lt3714ZM2aMvmA4uxKCTzZ58mT1PnCSCifO8Eq+lvCD1rbPyNOGJznacKTQYsuRPMkzPgRsrXL+tOFJjjYcOW/acqQ1EsgOAvhGRzifPXv2SKgEvQjTs2XLFkGCX/xetGhRjZ+PcDtlypTR0D+VKlWSGTNmaHJfLyU4Jj/C9OD80CQQsrhmzZoauQA6BQoWElq0aKGLDNg5AO0gWgl1LdGO4e8kQAIkQALJQ8BXgj9Wy6dNm6ar2RDUEaPfXUJ5+CP+3dixY3X1HYJ/6dKl0x1z5MgRFdyx8t6xY0epVq2a/o7zIAZe06ZN5ZZbbsnQ48gjMHPmTE3eg90EaEuov7kPRPvfeustDTWEpECpqakS7vzOcdgOiGM2bNggd9xxhzRq1Ch5Rl8CtpQftLadQp42PMnRhiOFFluO5Eme8SFga5Xzpw1PcrThyHnTliOtkYAFATjzwZHv0KFDaq5WrVoai98p0QT/4DYsXbpUnn32WfW2h1YAT/4CBQqofoC4+l5KsOAffMzu3btV5McCADz4sagAAT9U/oFw56Pg76UnWIcESIAEkpeArwR/R7zPly+fesMHi/d4IL7++uv6wHW85R2vf6zKY5EACXfcBbH5IKgXL15cHnroIV2xR8GK/aRJkwTJdhAXDyvtTsFLw9tvv63b9W6++WZp1qyZ/rR169Z058eKv1Owao8dAFgUQBvQFmwFxN/hwY/8A7Bz00036d+dgof9a6+9pqv4WCRAe1gyT4AftJlnF+pI8rThSY42HB0r5EmetgRsrXF8kqctARtrHJc2HPkcsuVIayRgQQDf7i+88IJ88sknag5Ofh06dAh8i3/88ceaXBff2wjXg/A+7m9/9/c8vtkR4gdheLBrH8K/oy/A+37ZsmUZmgw9YuHCheroB50CiwQIPQwdIX/+/BnqIwIAwgQhHwAKnP6gbcDBEHoHcg4EF+xC+PzzzwXaAQrCAcFJ8vbbbw95LVnhCv0C2gr0ECxAIA8BWCBxMNqKc+M6QxUcC0fGDz74QNt74MCBdEmP3cegP1Dn3Xff1WPQj+ecc47qKDfeeKOGSwouYAdt5bPPPlPbaFfjxo01koPj2Ok+Bn0zb948XazZtm2bjgFoTLgGXAvOx0ICJEACiUrAV4I/JvmJEyfKmjVr1LO+Xbt26iWPAg99CPQQ3fGgvvPOOwM7ACCyQ2yHmH/PPfdoGJ7gY4LF9sOHD+vOAGytw0PCeSDjIfDFF1+oPbwI4OHrCPvwxseDD4sI7vbhwYbFgSlTpmgCn/vvv1+qV68eGDP4DcfhgY+HMsIKQfTHA2jq1Kmah+DCCy/UB1XwroZEHXiJ2i5+0Nr2DHna8CRHG46OFfIkT1sCttY4PsnTloCNNY5LG458DtlypDUSsCKAsLuIcY9veez8R8x9aAIQ7vEbdAb83Um065wX3+4ffvihft9D7IcDolMgPMNhEM6IkUq0GP44FosF0CywE8ERt/F3aAaDBw8O6A3hzpNdMfyhayB0EXYygFmoAl0FSYWDF03AAcdBjHeXhx9+OEM4ZCxgIDcjhPhQ4YuQxPjJJ59Mdw6Ecn7iiScCix7uc0D4HzBggOA4p0DnQSJkaDGhCtqP3RvQglhIgARIIBEJ+ErwB2A8lN98802dyCF+IyY/HjwQ6PH/ZcuWVUEdW9/cD2qI7fDah5COyRsPdOeYypUraxz+4IcSHhoQ4vEAhRiPxQXE/Me/ce7bbrtN4/W7C2L7IdYeHmhO+/CigHBDODcSAWFF2u3Fj3bDswAr//hvnAfngxcAHqTIP4D2lStXLhHHWFK1iR+0tt1FnjY8ydGGo2OFPMnTloCtNY5P8rQlYGON49KGI59DthxpjQSsCEBARv49OAiGEpChDUDAx456t4AfLKSjPfjGR702bdpEFftR34vgHyocEMRpLEBAC4hWskvwX79+vfTs2VN1inALJ2gr2t2yZctAs7ELADsj4LHvMMQOBDhJIl8iFmDcBQ6WEOgRNgkaDepAtMeiiJNA+e6779ZIDI6jpDtpMcI2YRcFdiJgMQV9Dp3oxRdfFGg/0FgQJmn27Nl6WoR4wjnQt0ieDCdSFLQRu0MQDYKFBEiABBKNgO8EfwDGAw2TPR4EiMWHSR4Z77GdDhN1qO1dEN2xxQ4x9w4ePKjCepEiRaRu3bqaDDfUMTjXzp07ddscts/BBh4CCKsD0R7bwtzCvdP5eKjPnTtXdyKgraiDXQDXXHON1KtXTx+OwQUPIXgNYMUbq81oH9oEz34k6PHyoE+0wZeI7eEHrW2vkKcNT3K04ehYIU/ytCVga43jkzxtCdhY47i04cjnkC1Ht7XjaQdk0ZrxsvvgRjlx8nDEE6XkLyLlitWQJrU7SWoKhbr49UpyWcb3Nb7P4Ty4evVqdeSDiHzRRRfJXXfdpaJz8He6I6R/9dVXGkMf3/M33HBDhtDCkUjEIvgjnAxy9t16661ywQUXhNQNQp0ruwR/RFtwEgm3atVKw/E4CyQQzxGKCAVOjvDAhxMjxHVETkDkAhQwDJVb0bmu4BBM7sUD7LTA7gHoOdihAdEeYj12RvTo0UOOHz+eTqTHQg92FWBXAoqzmwBOmo899phqPdCRIOqDNwpCAeEc2GmB0ET4DZoRCwmQAAkkGgFfCv6JBpntSR4C/KC17SvytOFJjjYcKbTYciRP8owPAVurnD9teJKjDUfOm7YcHWvHThyQGSv6ydET+2M6QaGUktKm8VBJyV84puNYmQRIIDQBeOrD6x6lYMGC6Zwm4YzZt29f/c0t+MNbvnv37hqpAcI5ciTA8TJcgeCO+nC4hNMkRP1KlSppdQj6CMODBRicH7kXsEsAgv7IkSO1Tvv27XUHhlPc7YKjJ8R8LP5glwL+H4s8aI+z2OM+BwV/3gkkQAKJTICCfyL3DtuW7QT4QWuLnDxteJKjDUcKLbYcyZM840PA1irnTxue5GjDkfOmLUfH2vzVo2XTrqWZMl6jQlNpXqdLpo7lQSRAAt4IwGMewjwSDUM479+/v1x11VV6sDtcETzsEZIHAj0WD5AUF6F5IMQ7OwU2b96sgj92RmBXBYR8d7SDl156SWbOnKm24X2PHRGvvPKKvP/++/q34JwACNMM73/sCkA4ZoT+CRfdATsCEHEB14IdIF4WKLwRYi0SIAESsCdAwd+eKS0mMQF+0Np2Hnna8CRHG44UWmw5kid5xoeArVXOnzY8ydGGI+dNW46OtUmLusjxtIOZMl6wQDHp0GxMpo7lQSRAAuEJfPnll+ot7y7B+Q2Cw/PAY97ZIeA+zp0A2S3QRxP8HXHfvQgQSfAPZS9Unga0DfH7sZvA2V3AsUACJEACiUaAgn+i9Qjbk6ME+EFri588bXiSow1HCi22HMmTPONDwNYq508bnuRow5Hzpi1H8owPT1olAQsCoQT/qlWrqnc+8iKgBIvp8P5H3sWGDRtqAl8k1EVBLoXnn39ePeoTQfDHwsWdd94p9913X9jdABYMaYMESIAEskKAgn9W6PFY3xHgB61tl5KnDU9ytOFIYcCWI3mSZ3wI2Frl/GnDkxxtOHLetOVInvHhSaskYEEAoXnWrVsnp0+flm+++UY++uijQCJkR7x3x+OH2N+1a1dp3bq15MmTRxA+BzH458yZo81xYu9nt+CPXQhI+nvo0CFN2IvQQBs3btQ2XX311dKnTx9N3stCAiRAAolGgIJ/ovUI25OjBPhBa4ufPG14kqMNRwoDthzJkzzjQ8DWKudPG57kaMOR86YtR/KMD09aJYF4EFiwYIEm5MUCgJO0F4lxu3XrJkjcW6xYMRX4q1WrFji9O6Hu5ZdfriF0fv7550DM/ewI6RPM4vDhw5qD4Ntvv1WhH3kCsPOAhQRIgAQSjQAF/0TrEbYnRwnwg9YWP3na8CRHG44UBmw5kid5xoeArVXOnzY8ydGGI+dNW47kGR+etEoC8SCwfft2DeezZ8+eQLLdggULapLc5cuXhxT83WGBnIS6u3btyrGkvQ6XcePGyeTJk/WfwTkB4sGONkmABEggMwQo+GeGGo/xLQF+0Np2LXna8CRHG44UBmw5kid5xoeArVXOnzY8ydGGI+dNW47kGR+esHo87YAsWjNedh/cKCdOHo54opT8RaRcsRrSpHYnSU0pHr9G0XJCE3CHvkFDa9WqJSVLlgy0OZTgX7RoUfWQ/+STT7TekCFDpHHjxoFj3B7+zq6Ao0ePquD/008/SZkyZWTEiBGBxLnunABYTMCOgdq1a8uMGTNk5MiRatcJDeScxL2ocP3112ui4YMHD2o4IhS0ETYQt98pFPwTeiiycSRAAv9HgII/hwIJuAjwg9Z2OJCnDU9ytOFIYcCWI3mSZ3wI2Frl/GnDkxxtOHLetOVInvHheezEAZmxop8cPbE/phMUSikpbRoPlZT8hWM6jpX9QQCCv1u879ixo3To0EHj8f/xxx/y8ccfqwCPkD7169fX8D6FChWS2bNny7BhwxSCOyZ+WlqaDB06VObPn6+/PfjggyrW4zwQ+XEcSq9evaRly5b63+74/ueee67Ww6LD+vXrpWfPnoIQQjVq1NB2Fi9eXG2NHj1a4/KjON76iNnfo0cPOX78uFSsWFHbXb58ea3z66+/St++fdUm8g5gh0LTpk390Ym8ChIgAV8RoODvq+7kxWSVAD9os0ow/fHkacOTHG04Uhiw5Uie5BkfArZWOX/a8CRHG46cN205kmd8eM5fPVo27VqaKeM1KjSV5nW6ZOpYHpT8BBYvXqwCOER9iOENGjQQCO/79u0T/AaBHX+HSH/DDTfoBeM3COgbNmzQf2NnQJ06deT7778PeNkHi+6In9+7d29NAoxFgyZNmkhqaqpgR8DOnTvVzt133y2dOnXSBYfgxQPnHAgvtGTJEm1v2bJl5cUXX5TKlSsLdhEgTj+SDaNg0QDngJf/ypUrNeeA01YsSiD/AAsJkAAJJBoBCv6J1iNsT44S4AetLX7ytOFJjjYcKQzYciRP8owPAVurnD9teJKjDUfOm7YcyTM+PCct6iLH0w5mynjBAsWkQ7MxmTqWByU/gVOnTsk777wjkyZNUhE9uEDsb9u2rXrr58uXL/AzxH6I/hD/gwsE/X79+qUL9RPtPEjw++STT+pigFMQAmjAgAGybdu2DOdISUnR33Ccl/qogwWCwYMHp0synPw9yCsgARLwEwEK/n7qTV5LlgnwgzbLCNMZIE8bnuRow5HCgC1H8iTP+BCwtcr504YnOdpw5Lxpy5E8yTM+BGg1KwQQvmfNmjXy5ptvyurVq9ULH4L6RRddJHfddZd6/UP4Dy579+7VRLifffaZHDhwQMX6Ro0ayQMPPKBe98EFCwqff/65vPvuu7o7ALsHEHYHOwfatWsnZ599dtRzOO1C+CHE6Q8ux44dk6lTp8qcOXMEyYJRcI7rrrtOWrduLSVKlMgKKh5LAiRAAnElQME/rnhpPNkI8IPWtsfI04YnOdpwpDBgy5E8yTM+BGytcv604UmONhw5b9pyJE/yjA8BWiUBEiABEiCB5CdAwT/5+5BXYEiAH7SGMEWEPG14kqMNRwoDthzJkzzjQ8DWKudPG57kaMOR86YtR/Ikz/gQoFUSIAESIAESSH4CFPyTvw95BYYE+EFrCJOCvxlMjkszlGqIPMnTloCtNY5P8rQlYGON49KGIwVqW47kSZ7xIUCrJEACJEACJJD8BCj4J38f8goMCfCD1hAmhVUzmByXZigp+NuiJE/yjAMBW5OcP214kqMNRwrUthzJkzzjQ4BWSYAESIAESCD5CVDwT/4+5BUYEuAHrSFMCv5mMDkuzVBSoLZFSZ7kGQcCtiY5f9rwJEcbjhSobTmSJ3nGhwCtkgAJkAAJkEDyE6Dgn/x9yCswJMAPWkOYFPzNYHJcmqGkQG2LkjzJMw4EbE1y/rThSY42HClQ23IkT/KMDwFaJQESIAESIIHkJ0DBP/n7kFdgSIAftIYwKfibweS4NENJgdoWJXmSZxwI2Jrk/GnDkxxtOFKgtuVInuQZHwK0SgIkQAIkQALJT4CCf/L3Ia/AkAA/aA1hUvA3g8lxaYaSArUtSvIkzzgQsDXJ+dOGJznacKRAbcuRPMkzPgRolQQSi8DevXtl8uTJ8tlnn8mBAwckb968UqNGDbnzzjvlyiuvlAIFCqRr8OnTp+Xzzz+Xd999VzZs2CC///67FCpUSBo1aiQPPPCAVK5cOcMFpqWlybx582Tq1Kmybds2gY3ixYvLNddcI+3bt5fSpUunO+brr7+WXr16ab1w5eGHH5a2bdsGfs5MuxKrJ9gaEkguAhT8k6u/2No4E+AHrS1g8rThSY42HCkM2HIkT/KMDwFbq5w/bXiSow1Hzpu2HMmTPONDgFZJIHEIfPXVV/Lcc8/JwYMHQzaqWbNm8vjjj6ugj3Lq1Cl57bXXZNq0aSHrp6SkyIABA+Tyyy8P/H706FEZNGiQLhKEKqVKlZIhQ4boIoNTFi5cKE8//XREUG7BPzPtSpxeYEtIIDkJUPBPzn5jq+NEgB+0tmDJ04YnOdpwpDBgy5E8yTM+BGytcv604UmONhw5b9pyJE/yjA8BWiWBxCCwe/du6dOnj/z000/aoFq1akmdOnVk3759snjxYvXcP+uss1R4b9q0qdbB3/FveNNjJwD+DsH++++/l3Xr1mkdCPcvvPCCevCjYPfAuHHj9L+xcNCkSRNJTU2VlStXytatW/XvsNOvX7/AbgIsKIwaNUp/wy6D8uXLZ4B2xRVXSIMGDTLdrsToBbaCBJKXAAX/5O07tjwOBPhBawuVPG14kqMNRwoDthzJkzzjQ8DWKudPG57kaMOR86YtR/Ikz/gQoFUSSAwCblH90ksvlaeeekoF+T/++EPGjh0rU6ZM0YbedNNN0qNHD8mTJ4+88sor8v777+vf27VrJ507d9a/IxQQdgIgxE/BggVl+PDhUrt2bfntt9/k2WefDXj3I0xPy5Yt9XiI/d27d9cFhgoVKshLL70k5cqV09/w3zNnzpSiRYuqrerVq0eEFmu7EqMH2AoSSG4CFPyTu//YemMC/KC1BUqeNjzJ0YYjhQFbjuRJnvEhYGuV86cNT3K04ch505YjeZJnfAjQKgkkBgFHVEdr4OnfokWLQMO+/PJLFfBRLrvsMvXqP/vss9VTHx77KO6QOsePH9cFA4QIcgv+J0+e1HA+CNGDAs9/xPpHgdDfrVs32b59ezrB331M8EJAOHKxtisxeoCtIIHkJkDBP7n7j603JsAPWlug5GnDkxxtOFIYsOVInuQZHwK2Vjl/2vAkRxuOnDdtOZInecaHAK2SQM4TQEieQ4cOqTc/SuHChSV//vyBhs2dO1eGDh2q/27durU88sgj+t/ffvut9O7dW06cOKFe91gIgCi/ZMkSGTx4sP4doYFwbLFixfSYOXPmyLBhwzQMEGL743jsJMBOAeQDwN+vvvpqXXRAgmDsCoDd5cuXqw2E7VmxYoUgFwBC+6A9t956qy5AOCUz7cr5XmALSCC5CVDwT+7+Y+uNCfCD1hYoedrwJEcbjhQGbDmSJ3nGh4CtVc6fNjzJ0YYj501bjuRJnvEhQKskkNgEDh8+LP3791dxPziGP5LjTp8+XT39EeM/uJQtW1aF/2rVqgV+goAPYX/WrFkq7gcXLBAg7E+ZMmX0p19//VU9/534/qFoYeHgySefTJdMONZ2JXYvsHUkkPgEKPgnfh+xhdlIgB+0trDJ04YnOdpwpDBgy5E8yTM+BGytcv604UmONhw5b9pyJE/yjA8BWiWBxCUAQR/iPOL7oyBhLpLpur3pYZ1XsQAAIABJREFUd+zYoQL9+vXrM1zI3XffLX/7298CyXedCqtXr5YhQ4YIjnUXePT/4x//kFtuuUUXF1D27t0rzzzzjKxZs0YT/yJXQKVKlQQ2ENcfnv4o7nwA+Hdm2pW4PcGWkUDiE6Dgn/h9xBZmIwF+0NrCJk8bnuRow5HCgC1H8iTP+BCwtcr504YnOdpw5Lxpy5E8yTM+BOytHk87IIvWjJfdBzfKiZOHI54gJX8RKVeshjSp3UlSU4rbN4YWk5YAwvsgzM7o0aPVE79UqVIq0teoUSNwTYi3j9j+O3fulLx580rTpk21HnYDbNy4Ueu1bdtWHnroIcmXL5/+G7/BGx9CPUL5NGnSRFJTU+WLL75QOxD6u3btqqF6kADYKYjlj10E7sWG2bNna3ggFHj5I28Afs9Mu5K2o9hwEkgQAhT8E6Qj2IzEIMAPWtt+IE8bnuRow5HCgC1H8iTP+BCwtcr504YnOdpw5Lxpy5E8yTM+BGytHjtxQGas6CdHT+yPyXChlJLSpvFQSclfOKbjWNmfBCD2L1u2TAYOHKhx+FNSUmTAgAEqqjsFdV5++WWZMWOG/glJe9u0aaMivTsMELz2EcO/fv366eLx4+8Q6LFrAGXXrl3So0cP9czHosGIESOkSpUqEQFD2O/evbvs2bNH644cOVJ3AcTaLn/2Iq+KBLKXAAX/7OXNsyU4AX7Q2nYQedrwJEcbjhQGbDmSJ3nGh4CtVc6fNjzJ0YYj501bjuRJnvEhYGt1/urRsmnX0kwZrVGhqTSv0yVTx/IgfxH4/PPPNYxOOLEfV4skv/DuRygfJNMdPnx4ulj9EydOlDfeeEPBIEzPHXfcoZ73wQJ9iRIltA6891944QX55JNP9N/YTdC4ceOIYN3x/R3BHzsNYm2Xv3qPV0MCOUOAgn/OcOdZE5QAP2htO4Y8bXiSow1HCgO2HMmTPONDwNYq508bnuRow5Hzpi1H8iTP+BCwtTppURc5nnYwU0YLFigmHZqNydSxPMg/BBByB579+/btU8/+Rx55RG688cZ04XVwtW6xPZrg3759e3nwwQdl06ZN6sV/8ODBgEd+OMG/T58+0qJFC5kzZ4689957CrhVq1YaIsgpmzdv1gUEtMUR/PGbk+TXa7v803u8EhLIOQIU/HOOPc+cgAT4QWvbKeRpw5McbThSGLDlSJ7kGR8CtlY5f9rwJEcbjpw3bTmSJ3nGh4CtVc6ftjxzm7UNGzZI3759VewPF0vfYfLbb7/J008/LcuXL9c/hQvpg98c8X7//v0q0G/ZskUT+YYL6YPf4O1ft25dWbFihbYJeQRq1aql4YEg5COk0PTp02XUqFF6/ubNm2tuAOwUiLVdua2feb0kEA8CFPzjQZU2k5YAX8hsu448bXiSow1HCgO2HMmTPONDwNYq508bnuRow5Hzpi1H8iTP+BCwtcr505ZnbrL2008/aZz+bdu26WVXrFhRLrvsMhX+g8tNN90kVatWFXfSXHfS3u+//17WrVunh5UtW1ZefPFFqVy5sor0Y8eOlSlTpuhv7qS9K1eulK1bt+rf3cK+Ox8AfoMnf8OGDdWrf/HixSrwY4EAIYicEECxtis39TOvlQTiRYCCf7zI0m5SEuALmW23kacNT3K04UhhwJYjeZJnfAjYWuX8acOTHG04ct605Uie5BkfArZWOX/a8sxN1qZNmxbwlo923fC+b9SokRw9elT+93//V+bOnRvykFDJfrF74Nlnn5VVq1aFPAYJexG/v0aNGoHfEQroiSeekN27d2c4BgsSHTp0kPvuu0/y5cunv2emXdGumb+TAAlEJkDBnyOEBFwE+EJmOxzI04YnOdpwpDBgy5E8yTM+BGytcv604UmONhw5b9pyJE/yjA8BW6ucP2155iZrmRH8wQehdpDk99133xWEBILHPTz3sSDwwAMPqGd/cElLS5N58+bJ1KlTdUcBbBQvXlyuueYaQbz/0qVLZzjm2LFjWh8x/Xft2iXYUYCQPxD769evnyHHQGbalZv6m9dKAtYEKPhbE6W9pCbAFzLb7iNPG57kaMORwoAtR/Ikz/gQsLXK+dOGJznacOS8acuRPMkzPgRsrXL+tOVJayRAAiRAAt4IUPD3xom1cgkBvpDZdjR52vAkRxuOFAZsOZInecaHgK1Vzp82PMnRhiPnTVuO5Eme8SFga5Xzpy1PWiMBEiABEvBGgIK/N06slUsI8IXMtqPJ04YnOdpwpDBgy5E8yTM+BGytcv604UmONhw5b9pyJE/yjA8BW6ucP2150hoJkAAJkIA3AhT8vXFirVxCgC9kth1NnjY8ydGGI4UBW47kSZ7xIWBrlfOnDU9ytOHIedOWI3mSZ3wI2Frl/GnLk9ZIgARIgAS8EaDg740Ta+USAnwhs+1o8rThSY42HCkM2HIkT/KMDwFbq5w/bXiSow1Hzpu2HMmTPONDwNYq5087nsfTDsiiNeNl98GNcuLk4YiGU/IXkXLFakiT2p0kNaW4XSNoiQRIgASShAAF/yTpKDYzewjwhcyWM3na8CRHG44UBmw5kid5xoeArVXOnzY8ydGGI+dNW47kSZ7xIWBrlfOnDc9jJw7IjBX95OiJ/TEZLJRSUto0Hiop+QvHdBwrkwAJkECyE6Dgn+w9yPabEuALmSlOIU8bnuRow5HCgC1H8iTP+BCwtcr504YnOdpw5Lxpy5E8yTM+BGytcv604Tl/9WjZtGtppozVqNBUmtfpkqljeRAJkAAJJCsBCv7J2nNsd1wI8IXMFit52vAkRxuOFAZsOZInecaHgK1Vzp82PMnRhiPnTVuO5Eme8SFga5Xzpw3PSYu6yPG0g5kyVrBAMenQbEymjuVBJEACJJCsBCj4J2vPsd1xIcAXMlus5GnDkxxtOFIYsOVInuQZHwK2Vjl/2vAkRxuOnDdtOZInecaHgK1Vzp82PMnRhiOtkAAJ5B4CFPxzT1/zSj0Q4IuEB0gxVCHPGGBFqEqONhwpDNhyJE/yjA8BW6ucP214kqMNR86bthzJkzzjQ8DWKudPG57kaMORVkiABHIPAQr+uaeveaUeCPBFwgOkGKqQZwywKPjbwPJghePSA6QYqpBnDLA8VCVPD5BiqEKeMcDic8gGlgcrHJceIMVQhTxjgOWhKnl6gBRDFfKMARafQzawaIUESIAERISCP4cBCbgI8IXMdjiQpw1PcrTh6FghT/K0JWBrjeOTPG0J2FjjuLThyOeQLUfyJM/4ELC1yvnThic52nCkFRIggdxDgIJ/7ulrXqkHAnyR8AAphirkGQOsCFXJ0YYjhQFbjuRJnvEhYGuV86cNT3K04ch505YjeZJnfAjYWuX8acOTHG040goJkEDuIUDBP/f0Na/UAwG+SHiAFEMV8owBFgV/G1gerHBceoAUQxXyjAGWh6rk6QFSDFXIMwZYfA7ZwPJghePSA6QYqpBnDLA8VCVPD5BiqEKeMcDic8gGFq2QAAmQAEP6cAyQQHoCfCGzHxFHftsrv59Okx3710qx1HJSNLW855MUPru057p+rshxadu75EmetgRsrXF8kqctARtrHJc2HB0r5EmetgRsrXF8kqctARtrHJc2HGmFBEgg9xCgh3/u6WteqQcCfJHwAIlVsp0Ax6UtcvIkT1sCttY4PsnTloCNNY5LG44U/G05kid5xoeArVXOnzY8ydGGI62QAAnkHgIU/HNPX/NKPRDgi4QHSKyS7QQ4Lm2Rkyd52hKwtcbxSZ62BGyscVzacKRAbcuRPMkzPgRsrXL+tOFJjjYcaYUESCD3EKDgn3v6mlfqgYBfXiT27t0rkydPlrlz58rRo0elUKFC0qJFC7nnnnukRIkSGUicOnVKVq9eLe+//77Ur19fbrvttpC0/vjjD9m5c6d89NFHsmvXLunVq5ecffbZ6eqGO3f79u2ldOnS8uuvv0q3bt1k69atYXukSpUqMnLkyJBt9dCNvqvil3GZKB1DnrY9QZ7kaUvA1hrHpw1PcrThSIHaliN5kmd8CNha5fxpw5McbTjSCgmQQO4hQME/9/Q1r9QDAT+8SGzevFl69+4tu3fvznDFNWrUkCFDhkipUqUE4v2ePXvkww8/lBkzZsihQ4e0/sMPPyxt27ZNdywWDZYvXy7vvvuu/PTTT/rbZZddJk8//XQ6wX/fvn3St29f2bBhQ9hzn3XWWVEF/6pVq8qIESOkePHiHnrN/1X8MC4TqZfI07Y3yJM8bQnYWuP4tOFJjjYcKVDbciRP8owPAVurnD9teJKjDUdaIQESyD0EKPjnnr7mlXogkOwvEr///rsK5bNnz1ZRf+DAgVK9enX54IMP5LXXXpPTp09Lnz591Ns/nKd9KMH/pZdekpkzZ6YjGErwx46CoUOHSoECBVT4b9KkiSxZskQXGdLS0gLnDtUV+P25556TxYsXS7t27aRz586SJ08eD73m/yrJPi4TrYfI07ZHyJM8bQnYWuP4tOFJjjYcKVDbciRP8owPAVurnD9teJKjDUdaIQESyD0EKPjnnr7mlXogkOwvEm4R/4EHHpB7771Xrxqe9wijs3379oAHP+oOGDBALr74Yrn00ktl2LBh8vPPP4f08B81apQgVE+rVq00TBD+F0rwnzZtmqCuE5Jn2squcl3t/vLUE0M1hE+oxQSnW9asWaM7E1BefPFFqVmzpoceyx1Vkn1cJlovkadtj5AnedoSsLXG8WnDkxxtOFKgtuVInuQZHwK2Vjl/2vAkRxuOtEICJJB7CFDwzz19zSv1QCDZXyTgwX/48GH15C9YsGAg3M4vv/wijz32mMbfh/AP4d5d3AsFkUR5HON4+4cS/L/55hv14kd58sknpd4lteS/X62TQYMG6d/g/Y8cAcHFvTOhadOm0q9fP90lwHKGQLKPy0TrR/K07RHyJE9bArbWOD5teJKjDUfHCnmSpy0BW2scn+RpS8DGGselDUdaIQESyD0EKPjnnr7mlXog4McXCcTqf/311+W9996TsmXLqvd85cqV09GwEvyR/Hf69Okybtw4gYjvlLx588qDDz4obdq0kXz58umfDx3/RYoWLKf/De//7t2762LFM888I40bN/bQW7mnih/HZU72Hnna0idP8rQlYGuN49OGJznacKTgb8uRPMkzPgRsrXL+tOFJjjYcaYUESCD3EKDgn3v6mlfqgYAfXyQ+//xzFdFPnjwpXbt2ldatW2eIjW8p+E+aNEkmTpyYQfBHeKEOHTqo4J926pjkkTySP19BTR48duxYmTJlinr/I+9AoUKFPPRW7qnix3GZk71Hnrb0yZM8bQnYWuP4tOFJjjYcKVDbciRP8owPAVurnD9teJKjDUdaIQESyD0EKPjnnr7mlXog4LcXiS+++EIT4R49elTatm0rDz30UMDD3o3DSvCfM2eO5gJITU2VJ554Qho1aiTLli2TwYMH64JD//795aqrrkrXEwg31LNnT80v0KtXL2nZsqX+fuS3vVL47NIees3/Vfw2LnO6x8jTtgfIkzxtCdha4/i04UmONhwpUNtyJE/yjA8BW6ucP214kqMNR1ohARLIPQQo+OeevuaVeiDgpxeJdevWaSx8JOxt1qyZPP7442E95y0Efwj6iNW/cOFCuf766/V8+478KEVTKsuzzz4r2GnQvHlzje2fP3/+QG9MnjxZQwBVqlRJww2VK3cmzM+mXUulWvkrPfSa/6v4aVwmQm+Rp20vkCd52hKwtcbxacOTHG04UqC25Uie5BkfArZWOX/a8CRHG460QgIkkHsIUPDPPX3NK/VAwC8vEhs2bJC+ffuq2H/55ZeryB4pTI6F4P/bb7/J008/LcuXLw8I/m/Ov1f+emEPGT9qmgr+wYl+Dxw4oAsDaG+7du2kc+fOGm7o5Knj8vaCjtLp2vc89Jr/q/hlXCZKT5GnbU+QJ3naErC1xvFpw5McbThSoLblSJ7kGR8CtlY5f9rwJEcbjm4rx9MOyKI142X3wY1y4uThiCdIyV9EyhWrIU1qd5LUlOL2jaFFEiABcwIU/M2R0mAyE/DDiwRC4zz11FPy008/yaWXXip9+vSREiVKROwWC8EfJ4CnPjz2CxcurCF9al9cVVZ9/YOG9Dlx4oS0b99ek/c6xR0CCN79NWvW1J927F8ts78eTMH//0D5YVwm0rxAnra9QZ7kaUvA1hrHpw1PcrThSIHaliN5kmd8CNha5fxpw5McbTg6Vo6dOCAzVvSToyf2x2S4UEpJadN4qKTkLxzTcYlY+dSpU/Ljjz/KvHnzZOXKleokWa1atQxNfeWVV+T9998PewnFihWT4cOH67HTpk2TUaNGebrchx9+WK655hrp1q2bbN26NeoxVapUkZEjRwa0HeRCXLNmjbz55puyevVq1VtKlSqlIZJvv/12KVq0aFSbrOBvAhT8/d2/vLoYCST7iwS87J3wOeEuPfhBgXpWgv/mzZuld+/esnv37gynr1ChgrzwwgsaugcFeQUQ0/+bb76Rpk2bavihAgUK6G9zvhkq2/etouD/fxSTfVzGeBvGvTp52iImT/K0JWBrjePThic52nB0rJAnedoSsLXG8UmetgRsrHFc2nB0rMxfPVpD6Gam1KjQVJrX6ZKZQ3P8GIQhhv4wa9Ys+fLLL1UkR3GL9u5G/v7776phfPLJJ2HbnhOCP8T+GTNm6OIC2hhcqlevrk6XZcqUyXHmbEDOEfCd4I+Bv2nTJvn4449lx44dOvjz5s0rFStWlBtvvFFX3RAyJLgsWbJEZs6cGbEn7r33Xrn44ovT1dm5c6d89NFH6k2NycPLuSCuzp07V1fjINCiPbgRsbpXr149OeusszK04/Tp0/Lf//5XPvvsM9mzZ4/gOs8++2y58MILpUWLFlE9uHNuiCXXmZP9RcIdVicc+XgK/jjn3r171csfYxyiPkIJYYzCu7906T+T8CKh8IABAwQr6wgFBNEfZf+RLTL9i7763wzpc6YXk31cJtosQJ62PUKe5GlLwNYax6cNT3K04ehYIU/ytCVga43jkzxtCdhY47i04ehYmbSoixxPO5gpowULFJMOzcZk6ticPuill14KqfuFE/zd+gqiGCAnIXQ4d0lJSZFWrVpJ2bJl5euvv5Zly5aFvEzoHghzDOdI2EKEAzhD/vvf/5bDh0OHVNq1a5csXXpmYQae+927d1fNEZpnjx495ODBg/pvaCmI6oCdCs5ugauvvlqjPThOlTnNnufPfgK+Evwh7mOlDjeRI4jj5sOqnSOsX3fddfLXv/41g+j/n//8J+KqHbomWPCHAD916lQV+pGENDU1Nd25IHLiJnMvMODmw5YbCKG4MXGj4/hjx45pvYYNG0rbtm31N6fgurA1CDcvrgvnwfmOHDmiCxoQVO+//36BkMuSNQJ8kcgaP4ujF68ZJ+t3LFBTFPzPEOW4tBhZf9ogT/K0JWBrjeOTPG0J2FjjuLTh6FghT/K0JWBrjeOTPG0J2FjjuLThmNufQ47gj9A3l1xyicAJEaJ5OMHfHQkB9RFNoWDBgpnqDLdIHxzhIJRBaH2jR4/WcEIQ7YcOHSr169fXqhMnTpQ33nhD/9udCxGLCRD54ZAc7poy1XgelJQEfCX4r1ixQoVx3IAY9LVq1VIRHd7xEPQ//fRTyZcvn3Tq1EmqVq2arsMmTZok3377rdxxxx3SqFGjqJ2JFbixY8eqtz1W+bCQABEe58KkgYUHrPz9/e9/190FKBD23377bfnhhx90pwDOhToQ8detWydTpkzRBYO//e1v2nan4Dcch8UL93VhEQMLDt99951ccMEFehzawJJ5AnyRyDw7L0f+8cdpyZMn4w4W51i3dz/+RsH/DBmOSy+jy3sd8vTOyktN8vRCyXsd8vTOyktN8vRCKXodcozOKJYa5BkLreh1yTM6o1hqkGcstKLXJc/ojLzUIEcvlLzXya08v//+e42ugf8dOHAgED8/nDiO/Ijwqofud/3118vjjz+ezjnXK3FoftAPofkhooc7wkE4G3AWxrn37dunQv/AgQPV2dcdxhkLAQg5VLduXTWD8yCfAKKQoOA80Cuzo3jNiRDcFuij4IqFFxRcTzRNFrsesPiSlpYWdmFj27ZtuiiC0E1wuIaeetFFF8ldd90lDRo0yBBZJZZcDdnB0+IcvhH8MejRmYghfvPNN0uzZs3S8YHYjt+xqobVtFtuuSXwO1bO3nnnHVm7dm0GL/5wkFetWiVYJDjnnHNU1Hev8sEeVtwQsgeTwrXXXqtmcMO+/vrrOtA6d+6cLrwJbkzclIsWLdKwPgh/gsUK/B3hUbCb4KqrrtJtPO6CiQcTBwY6FjLo5Z+12yK3PviyRi360SdPHZfDv+2WFRsmS+1K10nFEhdK/nx/roy7f0fsfqdQ8D9DguMy+hiLpQZ5xkIrel3yjM4olhrkGQut6HXJMzojLzXI0Qsl73XI0zsrLzXJ0wsl73XI0zsrLzXJ0wul6HXIMTqjWGqQZ/o8huEEf7dXfs2aNVVwh6MwSu3atdXpFlE6QoUNd/cHQvMgBA/CjteoUUNF7eLFi4ftMuiA0BsnTJigdXr16hXQArFQgYWAcF787sTBSAyMCCLxKrHmRAhuB3Tc5557LhC2CL9HE/yxANK3b1/ZsGGDmgvuO7BDiHcI+E6OBvd5seACJg8++KA6hKPEmqshXjyt7fpG8MdqELa7YMCEE76dsD1Y/erQoUOApbNYgJvQq2iOm2j58uUZFg8co05OAEwC9913n64Chvqbu0Phyf/WW29J+fLldfAhdA/C9owZM0aTqnbs2DFD1nDcYDgGg93r7gTrQeQne3zw2fbmlxv/Jd9ujpwbI9IZKfifocNxaTsuyZM8bQnYWuP4JE9bAjbWOC5tODpWyJM8bQnYWuP4JE9bAjbWOC5tOPI59CdHd7iecII/vMPhfR6uQDzu2rWrtG7dOqLoDyfecePGqRlofXDwjVR++eUX6dmzp2CHAeL8I95/uXLl9JBo7XYL/rfeeqs89thjtoPHZS3WnAjBDZkzZ44MGzZMI6U4JZLgDzEfTtTvvfdeoH5w37l3DKB/4M1/7rnnypYtWzTHAs7l5FDAIg5KrLka4gbU2LBvBH90GrZpYABg1c0dA99h5oj0bq97/OaI6ujkLl26pPO8D8XbvSMgnMiOrULYNYCB9cADD2joHoT5Wbx4cdhFAtzM48eP1x0AmDQwcJEAFYI/Sri2YfJApvHg6zIeK7nCHF8kbLuZPG14kqMNR77g2nIkT/KMDwFbq5w/bXiSow1Hzpu2HMmTPONDwNYq508bnuRow5Hz5p8cownnqImw4UOGDNHwPwgHg+S8CKM9b948zR0KHRL5AEaMGBE22gaOxaIBnHSj1XVaN3v2bBXCUdwx+vHvaO3OCcHfa04E9yh273pw/z2S4I8oKr1791YN1yluwR968MsvvywzZszQn9Ff2OUAT35ERcFuAmiyKP/4xz/UaTqYaVZzNdjeqVmz5hvBPxqGQ4cOyWuvvaZxoYJj+Du7AzAAqlevrltjEKMf23IQsgdhdKpVqxZYsXOHDwpO5Ou0wwnfA6HfEe+dPAHhhPlQuxRC2Qm+1nA7F6Ix4e8ZCfBFwnZUkKcNT3K04cgXXFuO5Eme8SFga5Xzpw1PcrThyHnTliN5kmd8CNha5fxpw5McbThy3vyTYzTh3E3ciQHvhIAJFo+7deum4nKo4vZih7aIcDyhHJSdY6ELIvEuIoAEe6KjTrR2Z6fgH2tOBOcaEe9/1KhRKswXLVpUnZ4RrhwlnOCPPkDcfizCYLcD/g3h3y34uz31g/MbwHY4Nla5Gmzv0qxbyxWCP1Z5kNkayXSR7OLOO+9Md4M5ojoGR6gC4b9FixZy9dVXq+hPwT/rAy9RLfBFwrZnyNOGJznacOQLri1H8iTP+BCwtcr504bn76dPyvG0g3Li5FH5ed8qWbFxstQ971a5oGIzyXtWgYgn+f10mhRLrWjTEJ9Y4bi07UjyJE9bArbWOD5teJKjDUe+v//JMZpwHo343LlzZejQoVotXOgciNL9+/fXiByhxPtQ54AHOpLtYvdAqAWCaO3OTsHf3f5o7XLXRR4EeOojRDkcpCHiI2Q6SjjB31k4wQ4L7Jh4++23NU+qW/BHNBY4e6NAuwVzZ5EGf0NYJURIQXEv0ljlaog2ZrL791wh+CPhLbJhIykGvPux3cRdsJKEGFDHjh3T2FsXXHCBZmzGzTl9+nT57rvvdNuOszOAgn92D9PsOx9fJGxZk6cNT3K04cgXXFuOjrUjv+3NYBii4Jptc6V00WpSsWRtKZCvkBQsUEwFQwiH+w5vlrXb/yNI0s1cHenx8X63HafkacvTsXbi5BEpkC9V8uQ5Kz4n8LlVjkvbDiZP8rQlYGuN49OGJznacOT30J8cYxGoQ9F3x/cPJ/hD6Ie3PnYENG3aVPr16yfwPA9X3DsHUA8LCnBadpdEStrrbpdXnoimgkUQiP6XXXaZCv/PP/98RMHfHf4Hmu3dd9+tSZCDBf9Id4nbRvDii1WuBtu7NOvWfC/4O2I/toj8z//8j5x33nkxUXOL+xiMyOZMwT8mhElVmS8Stt1FnjY8ydGGI19wbTlm1VraqWOyadfnUrvSX7NqylfH83637U7ytOVJazYEOC5tOPK5bsuRPMkzPgRsrHLetOHI+/xPjtEEauh+r7zyiqxevVpDzsCrvEaNGgEDCEczcuRI/Xcowd8t3sOhGF77EP0jFfcCAYT+gQMHao5Sd0G7ENoGOQRCha1xJ9LFOZs3b247eMJYi8YThyH6CpyqEc4HojuE/vPPP1/ZhPPwd4f/qVixogwfPlz7Ax76XgV/OHMPGjRImaEgdn/nzp0DkV8scjVkC+QYT+JrwX/z5s3y1ltvyYkTJzTRRb169WLEc6Y6VnumTp0qVatW1QS/cxMvAAAgAElEQVS8GKRvvPGGwD5j+GcKacIexBcJ264hTxue5GjDkS+4thxpLT4EeL/bcvULT3zcrVy5Ut9H77nnHkFCsXBl9+7d6k2GnFRwVsFHFHJKBRf3B5R7O7RTb9u2bTJhwgQNiYl3aeyUveaaa6R9+/ZSunTpgDn39ujgc4TzeLPt5eSz5pdxmSjkydO2J8iTPG0J2FjjuLThyO+hPzlGE6iDE8DCqxxRPxAqxh1PHhbx3oUw4O6yfv166dmzp8aZx0IBQtXgXSpcQTgaJP9Fwl6UXr16aUifUAVhafD+heJO6rt3715tC0LUhHq3sx1F6a1F44naP/74oy6c7Nu3T730wRPvmJEEf4jxTz31lIb/AZMbbrghah4Dd8vwvot8rgh1hIK8rYMHD5YyZcpkwJGVXA3xZJtZ274V/N1i/+233y4NGjQIJN2NFRZC+kycOFF3B0DwR3ifd955R9auXasreU2aNMlgEskrUOfcc8/VY/ChNWvWLM0I7ewUCD4IiSLGjx+vq1VOol/csGPGjNH4XViBKl++fIZz4WbHSmC4ZMCxXm9urs8XCdveJ08bnuRow9GvL7jWQiBebnfu3CkfffSRYOsjXqzcYiFetuAhsXDhwpAd8/DDD+tuOBSEyoNAiecfXuzwfGvcuLE8+OCDAg8NlowEeL/bjopk5ol3P4ju8IRCnFh8EKGEi22K3/CxOHbsWL3vUCIJ/s4HFOwGfxTC2eWZZ57RD9rg4v5QwnwBTyvMF6EKBf/Q4zmZx6XtHWpjjTxtOPr1PcmWTuzWOD5jZxbqCHK04cj7/E+OXgTqNWvWaMgZiPbw0oeuCI0Peh+S6qJUq1ZNQ++4nSHwPjZ69GjNJYqCbx84TEQq7jjylSpVkhdffFGT04YqeD/EYgKcPJAAGDsHELocYXI2btyohyAHKcT/SCGELEdVNJ7Y8QBO8+fP1wWQIUOGaJvdiXaD33PdCYyvvPJKDYmE79Jo53KuC+/S6INXX31VNVWcD+d179SIxsBLroZoNnLqd18K/ojJDw/8/fv3p0u2GwoyPnL+9a9/yS+//KLJfEOF/An28IdggdUhbDnBjXXLLbdkML1kyRKZOXOm1K5dW+677z69CUP9zX0gJgzsSICojwkhNTVVJxYI/hjQHTt21MnEXSC84JgNGzbotpRGjRrl1FjyxXn5ImHbjeRpw5McbTj66QU3HkIghD0819599131DEYJJRYeP35cvSy++uqrkB3jCP4Q+FEPL8rBBS9bEC2xhZMlPQHe77YjIpl5uj/83FQiCf5OEjRncSCc4O/+gIJtt+DvXtTD7lbEWcWHJz7Q4HkG206iM/dHGt5Tb7rppnQdiI/M4K3otj2cnNaSeVwmInHytO0V8iRPWwI21jgubTj66Xsoq0S8iMZwbEDoHoSggYgfXPD+BBE6eOclQs10795dHZ7w3YP3pypVqoRtMs4Dhw3kHkVxe+2HOgj1P/74Yw055LzzuetF8mLPKrdwx0fj+fXXX6sjGb5joxWwQrikRYsWBcImRTsm+J0XjCD2Y+Els2I/zuklV0O0tuXU774T/HFDvf766yr2X3fddfLXv/41qme/I95fddVVGbbM4KaeNGmSxu1ye+avWrVK/w4PRWxDcX/M4BhkjIaAf/PNN0uzZs20f3HTo234+IG3vnsLCQYjPCCxKHDppZeqdyS2CuHv8OBHLgLYwYcU/u4UrOhhewoGMD0ms34b8UUi6wzdFsjThic52nD00wtuPIRAd7xHh1UosdD9MgdBPzhcXsGCBdXzwtlqikXyJ554Qq644gpZtmyZbqHEiym8XPDcYklPgPe77YhIZp64z+E9jzA6FSpU0EWyQ4cOhfXwd5KgYQcqdqNiES/UPYx3S7zDIlwPtpYj+Ztb8IcHFt57IebDW+2CCy7QTnHf+3//+991K7Y7cRw8prCDhyU6gWQel9GvLvtrkKctc/IkT1sCNtY4Lm04+ul7KKtEognUbvvwqIdTMcRfvF9B/7v22mvlrrvuyhCFw/2eBRsIywPxH07A4UqkhLLhjsF54Fj15ptv6nubO/wiwj+WKFEiq4hiOj4az2iJcd0ncwT/zz77TBdbvBT3Oy/YwFEF787OTtZQCzOwm9VcDV7allN1fCX4I3QAhHaE84HQjxsQ226iFWx5wU2CGxDhfy6++GIV1SGiI24phHh8OEHYd1bl8FGFFTjsJsDHDYR91HEfg0nALezDYwrt++GHH9TzH6t28OLHYMTiAFbzUOf+++/XuFJOwW84Dvbd7cPAxJZthBy68MILNZ9ApEkkGgf+LsIXCdtRQJ42PI/8tjeDoRMnj8qabXNl/Y4F+lulUn+R6hWaSJmi50veswrI76fTZMvulbJi42TpdO17Ng3xkRUwPXpiv+w/vE2WrpsQuLIra3WUssWqS0r+QlL47NJyPO2g/H76pOw7vFnmfTtC6yUCz3gIgXiZQhi5Vq1aafgQ/C+UWIhnLF5asbgNMdL9vHJAur1+EW4OsRrxfHLvDmCoj9A3FOdN24nGLzzdi3yhPPzdSdAQ2xTvsfD8CnUP4z0U9yTeU7E79OWXX44a5xXvt3BKwYIdCpKs1a1bV3fIPvbYYxoGDO+2cG7BfY5FAoSnvOiii2w71CfW/DIuE6U7yNO2J8iTPG0J2FjjuLTh6FghT1uetJbeMSRU/gDsIA8VAhIx9pFMF87MKAjdg5A70D6RBwEOY8EF35oIL4uIKHCoRuSVOnXqBHRZ2ENoSoj9cD4bMGCAXH755SG7Kau5GhK5730l+Dux7PGRU6RIkYie/chU7cTed1Z/IG7gvyHCQ1zH4MBAgj0k4EAMLLd3PT6+IMSjDurjOOcYCBu33Xabfmi5Cz6MsDKI1S/UQWZqiPxYrIBttOvGG29Mdx5nuw4GtLt9GNwQXLByhzwB4eJ7JfIATLS28cFn2yPkacsz2BqE6B37V0tqSkkpVeTckCdbvGacNL2QXtSRemLf4S26eFL//DYq8ocraaeOyaZdn0vtSn+Nb8fGaN1SCHRO7Xj7hxIL4T3co0cPff4gDN6WLVsEL2oNGzaURx99VHe+4VmFhXHUcYf0gEcMvP2xS65169byyCOPxHi1/q/OedO2j/3CM9p97iRBw7slYr7++9//1tCSwfcw3lmfe+45/bDCtmpsM4f4Hy6xW/BuoqJFi8pDDz2kCdPw3hputxF6ER9YzsKAba8mvzW/jMtE6QnytO0J8iRPWwI21jgubTg6VsjTlietRRf8wzGKFMM/3DGRdhMg7CzedRG+EqVmzZq6GODWcp33VDi6lS1bVndKZCZXQ6L3u68Ef2xPRuxSLyU4wS3ECYgW8+bN08zRECkg4iN2KXYKIDFH8ADBeZzEhlitgnCPDy2IHRDtEW8/1DEYnFhcwKByFhQQ3gdbthEaIdSuBHhWIawPtrRgVwHai5AJ8OzHYkR2b9fxwjgZ6/DBZ9tr5GnLMzPWsCBQsSQ9LKOz+0NE/gyXFr1+4tSwEgLdVxRJ8I+0HRMvTBAbK1euHBLQnDlzZNiwYfp8pRAYegxx3rS9t/zCM9J97iRBg2PIP//5T3U4CXcPO/cgvJywtRm7RGMR/PGeix2lHTp0kHz58ul7LGxgNyreRzEHYBcQPKng7Q9HlieffFLveZY/CfhlXCZKn5KnbU+QJ3naErCxxnFpw9GxQp62PGktcQT/UGFqQ/WP29kls7kaEr3ffSX4Jzpsti/xCfDBZ9tHfuEJQWPlypUaQgvx8IKT8mCHDn5D+C/kEYFXI0J9RcqrAY9ohFBBEqBgz0p3wsRQPeIkRXX/BnuI3YfENPXr11fBByURBf/s5gkO6CMsCoM3vMzh1YqE6withsVTp4TrSySjDCdi2941sVuzEgK9Cv7w3Mf9gFiTCGeHsCDffPONPPvss+pJES42P5LL9+3bV+8R5KmBlzAEQ5b0BPwybyZKv/qFZ6T7fMGCBTJw4ED15oe4jnsylODvxIfFblTE28d2aWcBL5yHv9OP7pA+eEZhdwC8/MOViRMn6o5WJwYrHVN4n8dzTvDLfR5PRrHYJs9YaEWvS57RGXmpQY5eKHmvQ57eWbGmNwLRYviHs2Lt4Z8Zwd9pWyy5GrxRydlaFPxzlj/PnmAE+OCz7ZBk5glxAxP+9OnTdUcOBBKU4NjJEC+RuBQ7doILRGXUP//88zP8tmLFCj3OSSKDWOjYFYTijnMeqkccwR8r0djx8+GHH6qQjWSOKO4FgUQR/HOSJwT+QYMGaQiL4IJQbX369NGwM06oi6VLl8bUl7Z3TezWLITA4LNG8vAP1ULsisNY/+STT0LGDEcbEcoHsRnhWeyIkrFfrf+PSOZ5MxF7xy88w93n7qS5kfjj/sQciEXhSCVSbo1wuTlC2Zs2bZoualPwD03bL+MyUe558rTtCfIkT1sCNtY4Lm04OlbI05YnrZFAIhKg4J+IvcI25RgBPvhs0Sczz3BxiYMFf+QOGTdunHr1Q9C84oorNLEMEhtCzA/l7QwvaIjMCIGAEuxZ6V4dx6IAQn25S8GCBdUr3V3P/XsiCv45yXPx4sXy9NNPa0gJ9BEE508//VQ9YFGGDh2quyIQEg6hLRAeA97nbdq00STrEKcjea7b3jWxW7MQAhs1apTuxLEK/jg43DHwKu7fv79s3LhRatWqpTsBEMaOhUJgdoyBZH4OuflY3OdeBX+E7Pnggw90ERTPtAYNGmhT3IK/E6oHydewMI5QPpgrHU9+PBfxfERozBEjRkjx4sWzo7uT5hx+GZeJApw8bXuCPMnTloCNNY5LG46OFfK05UlrJJCIBCj4J2KvsE05RoAPPlv0ycwT4gq87pFbo0KFCuq9DA96t+AfztvR7aEf7C0Jr3yElpkwYYIKIPDODBb8Ef+4e/fumksEbahevXrIjoHgjzjJF198sVx66aUaG/3nn39OSA//nOIJ3i+//LLugEAoJojNWDBxJ491FmXcoS0GDu4ny3eMkGY1/ylvjJ4hy5cvl0ier7Z3TmzWLIRAr4I/dmpAyMOiFnLIdOvWTRef3GGosKCChSr8HTtQsMgCsR/jGAthFPsj928yz5uxjdzsqe0XntFydQTT9LpoFyqkD551WPxcv369CvZYsKtUqZLMnz9fxXssZiNkHeZOhPPCAjbCyt1///1y++23C/Ja4RjsgGvZsqU+zxD7n+VPAn4Zl4nSp+Rp2xPkSZ62BGyscVzacKTgb8uR1kggkQlQ8E/k3mHbsp0AXyRskfuFZzihBWIy4plDmEdIGMRNRnGLya1bt5ZHHnkkABYe4xBSUPeOO+5QMTpY8F+7dq306NFD7Z533nmaUBxiSsOGDeXRRx/VxODBxe3tn4ge/u72ZidP96KMW7DH3yH+w+PV8VRFEnYIUxCpunTpIjfcfJX8vGWfxp2Hhz9iVkO8SrQSDyEwklg4e/ZsXVzCrhbwQlgkcHR2tThCIMYkdk8gfBVEQ/CGaMhCwT87x4Dfn0PhWGZF8IdN3NPPPPNMIJyd+zzunTp4Nr322muCED7BBV7/SM6N5xhLegJ+GZeJ0q/kadsT5EmetgRsrHFc2nB0rJCnLU9aI4FEJEDBPxF7hW3KMQJ88Nmi9wvPWAXVOXPmqCCKEDIQO+rWratgnRjxEFIgHiPGP8T/YMHf8bgM1RsQUF588cUMCWT9IPiHG31Z4RlO8Me5ggUxCNhIfoldFVi0ccpZZ52lCX4R5sed4Nf2bsm8tVjHpxchMFKdSDkR4PUPYR9j+5VXXokYLzxaktDME0nuI/0ybyZKL/iFZzzuc/RRuKS9WNBGbpo333xTE8LDq99Jdo7F6tTU1EAXQ/RH/o733ntPd5lhLsVCIJKdly5dOlGGQkK1wy/jMlGgkqdtT5AnedoSsLHGcWnDkYK/LUdaI4FEJkDBP5F7h23LdgJ8kfgTedqvv8oPr46SQ+vXycnDhyP2Rf4iRaRozVpywT+6SoESJQN1/cIzFqFlw4YN6hEOL/G2bduqSJwvXz5l4gjXCHnSr18/+e6770IK/tg1sHLlSkHs85tvvll3AyBsAoTUcLHk/Sr4Z5VnrIL/xx9/LK+++moGwb9FixbStWvXwC6ObJ+cIpwwlvEJM1kV/GEDXKdMmSKzZs3SsY4x2qpVK+nQoUNACHTOE67pFPxDk/HLvJko9wh5JkpPsB1uAhyXtuOBPMnTloCtNY5PG57kaMORgr8tR1ojgUQmQME/kXuHbct2AnyROIM87df98nWvHnJi376Y+iClVCm55KVXJF+RInqcX3h6FVRRD/HKd+/erYlhkcDQCfMD8R5heuAlOWTIEKlRo0ZYz8pQ0BHeB/kD4EV52WWXaRJat7e5HwV/C56xCP6IV927d2+BZytC+tx0000ae96JRQ1vVQjaefLkiem+YGUSiIWAX+bNWK45nnXJMz50T546LvsOb5ZSRc6T/PkKRjzJjv2rpWLJi+LTkCS1ynFp23HkSZ62BGytcXza8CRHG44U/G050hoJJDIBCv6J3DtsW7YT4IvEGeRrXxouuxctzBT/cldfI7Ue6ZbrBH8I+hCGIRC74xs7EKOFN0G9aElhI3lm+03wt+IJ4R6LI8FJd0PF8EfoismTJ8tf/vIXjUd/9NQOFbNGjxqjoWlq1qypiy5FixbN1L3Bg0jACwE+h7xQ8l6HPL2z8lLzeNpB+fXINlm15UPZvm+VVCr1F6ld6TopW6y6FCxQLJ2J/Ue2yPa9q2TFxsnS6dr3vJjPNXU4Lm27mjzJ05aArTWOTxue5GjDkYK/LUdaI4FEJkDBP5F7h23LdgJ8kTiDfNn/3CcnDx7IFP/8xYrLFW+9k6sE/z179qhnP8T+6tWrq1hcpkyZdPy8Cv5Iyjtu3DhZtmyZIB56t27d1JP/5MmTMmjQIFm4cKHuHnjqqad86+FvyfOxxx4LxJK/5JJLNCxSwYIF0yVWbt++vSDRrLOgAsH/sd4d5T9rhsql1dvLgpk/qeBfpUoVGTlypJQoUSJT94bfD/r99En1+C2QL1UKpZSM6vXrdx6ZvT4+hzJLLvRx5GnDc/GacbJ+x4Koxuqed6vOA1gMcBcK/unRcVxGHUoxVSDPmHBFrUyeURHFVIE8Y8IVtjI52nB0rJCnLU9aI4FEJEDBPxF7hW3KMQJ88J1Bv7D1rVnqg+bvz9Tj/cIzUkgfeNYPHTpUVqxYIVWrVlVBuVKlSp74hUuWOHv2bE36i8SH3bt31+SHSPSLhQSEBII4DZHaXfzi4R8PnosXL1YvfyRRxsLMFVdcIZ9++qmMGDFCEaL/6tevL3PnztX/LlCggIb0af7Xy+TnrXvl6QHPaJz65s2ba5gm2GH5k8CqzbPUgzezhUJgenJ+mTczOx6sjyNPG6LkaMORQostR/Ikz/gQsLXK+dOG59rtn0rl0nWjGjtx8qis2TY3wyI13zf5vhl18LACCfiMAAV/n3UoLydrBPhCdoYfBf/04yiS4B/Ncz9SYtJwgv/Ro0fVmx8if3CB1z8WFUqVKpXuJ78I/vHgifA9zz33nCxdujQDzyuvvFITKGMXBUR97JxYs2ZNhnrIxYA+qVs3+odG1mah5Dua86Ztn5EnedoSsLHGcWnDkQK1LUfyJM/4ELC1yvnTlqcXa9h1Ou/b4el2m1Hwp+DvZeywDgn4iQAFfz/1Jq8lywT4QkbBP9QgiiT4O2Fgwg2+zAj+sAWResqUKTJr1iwVoiE4t2rVSpPGpqam6unwMpv3rDPe5n4R/OPF89ixYzJp0iTB7okDBw7ogsktt9wi7dq1SxcaCfWmTp0a4I5dFo0bNxYk7K1cuXKW5xg/GuC8adur5EmetgRsrHFc2nCkQG3LkTzJMz4EbK1y/rTl6dVa8A5UCv4U/L2OHdYjAb8QoODvl57kdZgQ4AsZBX+TgZRNRvAi+5fzbol4th37V0vFkhdlU4t4mtxIgPOmba+Tpy3PI7/t9Wxw14F1smD1q+nqUyA4g4Pj0vMw8lSRPD1h8lyJPD2j8lSRPD1h8lzJjzz37t0rkydP1nCY2JkMx6QWLVpoyNHSpUuHZHPq1CkZNWqUzJgxQyI5RMH2ggULNJ9Z//790+XOcuc0C3WShx9+WNq2bas/4Rto9teDA9X4PE9PzI/j0vNNyYokkEsIUPDPJR3Ny/RGgA++M5wY0sfbeMmpWvDs/2HHIlm6boLcccWLUiy1YtimeFkUyKnrSJTzHk87KAeObpeyxS4I7JgI17bdBzdI2WI1EqXpCdEOzpu23UCetjxjtbZp11KZv3o0BYIgcByXsY6kyPXJkzxtCdha4/gkz0gEsPO4b9++smHDhgzVatSoIUOGDMkQehQVke8MoTORjyxY8IeQ/80338h7770n3333nZw+fVqqVKkiI0eOTCf4Hz9+XG189dVXIZtIwd/72OV97p0Va5JAshKg4J+sPcd2x4UAH3xnsFLwj8vwyrJRCP37Dm+W9T/PDySiqlTqL3J5zfuk8Nll0onVJ08dl617v1bhih4todHD8/fQsV0B7x+wbHB+WylSsKwULFAscBC4H/ltjy6yfLt5JnlSCMzyvRzJAJ9DccUb1TjmhX8teYSCP+/zqGMlKxV4n2eFXsZjyZM8bQnYWvPb+IRX/9ChQ6VAgQIq/Ddp0kSWLFmiQn9aWpr06dNHvf3d5eDBg/r3devW6Z+DBf9p06ap97+7hBL83SFMIfzXq1cv3TEFCxYMhOrkAn7kcey3cWl719IaCfiDAAV/f/Qjr8KIAB98Z0BS8DcaUEZmgmNQxmqWgn96YovXjAssmERiWfe8W1XgDy7kmZ4I581Y78jI9ddu/1Qql46eHPrEyaOyZtvcDGM5EcenOw9KuKu/7LLL5Omnn9YPdXj2IWn5W2+9JT/++KMecv7558sDDzygOTXy5Mmjf/vjjz80yfYbb7wh3377rfz+++9yzjnnaEiB6667TsWIWM9NwT90D/E+t73PHZ7X1e0hxQtVkAL5CulCM8bf76fTZMf+tbqLL1xJxPvcllBs1jg+Y+MVrTZ5RiMU2+9+4+mI825BPlwuMedZjTxaEyZMkOLFi2surWDB/4MPPpDFixdLmzZtZOPGjfr8DyX4b968Wbp3767P++HDh0v16tXDdsaXG/+V7j2e8ybf32O7c1mbBJKfAAX/5O9DXoEhAb+9kGUWDQX/zJKLz3Ecl7ZcyZM8bQnknDXsPpn37XDZvm9VoBGJ+EHrRXS//PLLdZt+/vz5Zfz48Zo8G8K/u5x11lnyz3/+U2677Tb9szs8QHAv3HHHHdK5c2eBONCjRw+Bd2G44pwbiw0U/ENT4rxpe58fOPqzpKaUkAL5UsMaxlhcu/0/XHj2gJ7j0wOkGKqQZwywPFT1G0+E3oG3PsqTTz4Z8PAfNGiQ/g3e//Xr1w+Q+eGHH+Txxx/XOP94Nr/88ssRY/iHWlBwjK1du1af6RD8zzvvPNmyZYsgN0DDhg3l0UcflYoVz4Q5DX6W42+J+H7kYfjErYrfxmXcQNEwCSQxAQr+Sdx5bLo9geAH35W1OkrFkrUl71kFAieD59WW3StlxcbJGRrglxcJCv72YysrFvlClhV6GY8lT/K0JZCz1oJ3ACXTcwhefhABEAe4V69e0rJlS1m/fr307NlTjhw5Iq1bt5YHH3xQEC8Y3v/w+qtZs6a88MILgm37EBcWLlwoVatWlWeffVYTBb766qsya9YsKVOmjIwYMUIqVaoUsoNCnRsVDx7bIVOX9Qwck0w84zkSOW/Gk25422mnjsln372SblGPwhWf6/EejbzfbQn7jScE9unTp8u4ceNUeHdK3rx59ZkNL/18+fLpn3/77Td57rnndNcenvOlSpXS536kpL2RBP8vv/xSjw9VypYtKy+++KJUrlxZ4BCxbN2b6XZB8nmenprfxqXtXUtrJOAPAhT8/dGPvAojAnO+GRr4qLr6oq5SrfyVYS2HCrPilxcJCv5GA8rIDF/IjED+nxnyJM9YCCBsDATpyZMnCz408RGLbeTVqlULmEHM2nnz5mmdn3/+WfDRi8R199xzj8B7HJ7pToF32uuvv64haFDq1q0rXbt21ZA1TkHyOkfMDtVWvySlW7BggQwcOFA98vCRXq5cOXE+9CtUqCAvvfSS/g0FHv8Q850t/hD8sQiwfPlyufXWW+Wxxx7Teo4YEElMQL1Q58bfk3kBJZZxHWtdv8+bXu5zNzMIXog3PWPGjLDCFeaFpUuXyv/7f/9P55BLLrkkELbKsbV3716dNxAT++jRo+oBi9jXCEuFBSyUfYe3yPvL+6brMr+8b8Y6DsPV9/v4tOLk1Q55eiXlrZ7feGL+Q4ieiRMnZhD87733XunQoUNA8J8zZ44MGzZM34X69eunCXmzIvgfPnxYVq5cKbt27ZKbb75Z50zsOMCiP3byYe7EogPKjv2rA3m68G/Om+nHq9/Gpbe7kbVIIHcRoOCfu/qbVxuFgOPZh+SdiKua96z8YY8Ifonw04sEBf/EulX4QmbbH+RJnl4J4KP2nXfe0Q9bJ7xMsJAM7zVsX4eneXCB0A8xH57qiDsPD7dnnnlGTpw4ka4qPlgh8EP8Rzl+/LiGt/nqq69CNtUPgj/Ezf79++uHert27TT8DhiBJ64f7IoUKRJYLIGwgFj98OaH5z76YezYsTJlyhT9G/jBc3D06NEyc+ZMXXDBTgDECw4u4c6NZOdvL+hIYTXEqPPzvOnlPg9G4g4nFWpxCbtSIECtWvVnuC13ngrYQx0kvMRiQHDB+EUCTIxplGD+FK4oXHl9jmWmnp/v98zwyOoxfuPpiPipqanyxBNPSKNGjWTZsmUyePBggcMCnu1XXXWVivIIv4N3HsxnmNe8LMpH8vAP1RfYZYDn/SeffCLueXb/kS0y/Ys/F0s5b3LezOq9zONJINkIUPBPtnmcQnkAACAASURBVB7LZe314nGFOqtXr1bPP8QIhGAA0aRTp05Su3btALFwyf3uvvtuuf766wOeCFv2rNQEasVSz8QAdOIOwmvA7UUYvO0fdf3yIkHBP7FuNL99KOQ0XfK07QG/8sQz4/3331cBGc+VVq1a6f8gwEGgdwo89eGtBtHw/vvvl9tvv129zCBKQxR0BGrUd8LXXHrppZp0DjHjn3/+eV0IQLxbeLvDtjv5HYT/evXqpes0eLfjWJRNu5bK/NWjA78ny3PIiQGMawneMRE8Qrdt26Zhfnbv3i14ZuP5jj4BJ3gOgp+7YFs/PAkvvvhi/fPp06fkWNoBKXz2GY/pcOcOZumn53pW7/rcfp+7+eH+RvzqdevW6Z+DBX8sKGEBCuOyZMmS0rFjRxXEsPiEHBVOgVc/FguRXBrCf5MmTWTJkiUqjGF3AM4Bb38U7jyJPIL9Oj6zet9m9njyzCy50Mf5iad7ByK+n/Feg12NWKzHIifmvebNm2ts/zFjxuh7VKTi/rZ26sUq+OM47AjEYr9b8GdOHs6btncyrZFA8hGg4J98fZZrWuzV4yqcx2RKSooKKY7HJGL6IkmQO9agA9NJ7ocXllOn0yTf/8Xsd+IOYks2ivulxM/JgCj4J9Zt5qcPhUQgS562veBXno7IjJAb+HC9+uqrVWQOLtu3b5etW7fqovGFF14ohQsX1irOByvC1eBDFNvQneSxEPQaN26s9ZwEdBACIXxXr15dE81iQQDPK+dv4Xrty43/SpfUMxkEf4iZiOm7ePFijduPa8XzN1Rxi6dgAw9CxOdHgYc0WGJ7v7tAZEWfNWjQQP989MQ+KZRyxlM63LlDJUBG/WTgaXtHh7aW2+9zhwoWArHjZ8KECSrgIxdEsODveL+WL19e30PD5ZFwi1p9BjwkS3/8X7mudn956omhOqe4d/LAGQUJup3CcZl+nPp1fGbHvR3qHORpS95PPPFt7ITTCyf4O6I7YvxbCv7YaQmb2E2A961u3bqp84N7EQKhg+Aogb9T8I88jv00Lm3vWFojAf8QoODvn7701ZV49ax0b8vHA753797qYYAPLHjwNW3aVL384AUI70AIM049AHM8K8Ml93M+2pxQDhT8vQ2z5u/P1Ip8kfDGK1otcoxGKLbfyTM2XtFq+5Wn430LD/1mzZrJhx9+qAIztqQ/8sgjctFFF4VFAw9g5/mChQJ46kLAg+B/6NAhFakdwX/Tpk2BhQBsSYcnsLMIAMH/vPPOky1btugOgoYNG8qjjz6qMe9RknXh2UnMC/EdHs7Y3RCq4BkPJosWLdKdFU5IANR1jp0/f77UqVNHBf4SJUqoGACBAYywWALR1V3CnTtUmD4cR2H1DD3e52c4OLs+sRMHziJwJHEL/m7h6dprr9WFQIxR3L/XXXedxpbGOEVxdprgvzF+611SS/771TrdHYDivjfWbv9Ulq6bEBjKHJfpZwy/js9oz994/U6etmT9xhPPWeQegYNDcEgfhO9xx9EPJpnVkD6zZ8/WnX1w7IOzAN6x4PwHZwCcG3Mszo8SvBuf8ybnTds7m9ZIIPEJUPBP/D7KlS306lnpFkrcAgpiKcP7wBHyd+7cqVsOndABTqifL774QrdRh4q/6sQdhHcnPC8hPFDw9zYcKfh74+S1lt8+FLxed7zqkactWb/ydLaHh6KFj1wI+vAwcxf3MYhBjySdePZArP7ll18yLDzjmfTvf/9bvYWxsOwI/s4HcahzI1wNEtxWrlxZ4JW+bN2bsn7HgqQRArGIgXBH+Gh3hzEKvlYI+q+99pqK9xBXsXjvLJKgLhbw8bG/Z88efd4jhACKszsCC/3ukCj4LdK5F68Zl46j0x4KBGdI8D4XdSjBzhSIS7169dL7Ojj5pDscV6j7F7tOEboL+SmwCDB9+nRdpHLvPsVuF4hWbdq0CYSbDB6fHJcUrmyf5ORJnt4J4DkLJzuE2QsuFSpU0HeZcDubsir4u3f9BZ8b72QIK+TkPknWkIfeeyJrNf36XM8alawdfTztgCxaM152H9woJ04ejmgsJX8RKVeshjSp3UlSUzLmm8paS3g0CZwhQMGfIyEhCXj1rAz30vD111/rxxg8q/DSgReAI0eOaDgGCDX4O4qzMABvKwgQ8KREwUfYqFGjZMaMGeolgIUFxGKm4O9tuFDw98bJay2+kHkl5a0eeXrj5LWWH3m6t6y7vciQLwbet/D0DxWKJniRALsDkLwO/+/euebsGgtm7Aj+CP+DMDVYeL755ptV8IY3MD5ksXvA7T0X7Jme6EIgdjpAqAdDPKfBMbjgGQyxHyFPwH/AgAG6O89d3Av+4QR/d0gUHBvu3MGJ/dznSXSeXu/TrNbjfZ5XnF2fGItYgPruu+8yCP7ucenc/9htgrGMhT0UjFfsQMU4R3ggJKQOFvzvvfde6dChg76vpp06Ju8s6JSuCzku049oP47PrN6zWTmePLNCL+OxfuQJhzh4+eObHSI83lOQcwTvJ6VLn8mXE6pkVfCHTbyjTZkyRRCuF+8SODdyLGHORCJhFDhEvPnZ3zhvRhjKfhyXtndubNb+P3tnAnbXdL3xbaqYiwyGVhFDxNgiMYaooTXUXDUPCUFq1qpqef5FVc3zlBJKVdU8FSHGGEPEEMSsphhLjCH+z29/1vfte75z7j333n2Te+959/N48N1z9r3nPWtP71rrXZ99+ZG77uE/uE+//KCqG+eYdT631Wp/cbPO0iEJqiYEYiIgwj8mmuorGgJ5IyuzNg1pEgnJHxcWXTPJBQqn0SD30f/jsAbRcOqpp7qHHnqohPD//Kv/ubufPsf99/3xnV23ywFMGv7RTDlKR9qQRYGxsxPhKTwrIRAS/mEBOEh7JDxwBlsxXnS809YXk/Tp16+fl+Ygkwyif9SoUe4f//iHI/MMWSD6HzlypE9FJ03ddOeTfUII4hC47bbbSorSJcnqZl6HwG/EiBH++Yn+I1OhT58+JY8KCXrllVf668iuI4I6rX4C0kh8hkRPmqQP6zl4WR2fct+dLIga/qBmxrOSHcf8vB3nzWrGOdciycU4NWmptD1ouP8MHU4ffPCBd3Qhz7Xlllt6WTBzIEBQJWUxkAbCWbjuuuv616hI1fLW3I72GXP8VtuX8KwWMdlnXMTq7y1tXdd6Xoqrxnn9dhb2MPqps/xaXUtbcsG13TrL7lPLrbpHCJRFQIS/DKTpEKgmspJI/mQ6tT8YpWgihw8aRg8mdYHNEfDyyy/7aMoVVlihszhRGOFPf+2qDSjCv7mGhTZkcd+H8BSelRAIdbhDwp/7wkKbOINNjzvZp5GBSSm55HWmR5tVSya83pzh4W9qpaJ0oazRdttt54YNG9atELJl6GVlQYCHEalE9+GACaOjDS/00qndY478rO/GeX/ZPdmHLBEEHYi247xZzTgnCj9P8Ul0/U1qKiT8w70te0k+I1uITFMKXx5y6EHuo89ed3PP+kO/90Q2CJkqtP1xfE3630R3/SNHdU4HsksRV5XWsXo+b8fxXg8e9d4rPOtFsON+yNRFew9wM804S2aHRPY//+Y9JTVP7GLNm5o341hiei/sJdlT1tJm+948bsdB59Ry6zS/x2oZwZkluTGCa8iGPvvss33NI9Q1CLwZOnSoM0lt+8FIeKOoQUYz9y2++OJujz328PKd3GcNqcRLL720M5to4YUXdrvssoujThLyqWrlERDhLwtpOgSqibiaOHFi1YQ/ZD96qZA2HKJCqQAmG9KrSbveeuut3d577+1Trkm/Tkb4G3DhJq5dNhIi/JtrWOigEPd9CM8uPL/68EP3/Nlnuo+fe9ZN+aS81uQsc83l5l66n1tq3+Hue/PO19lJu+JpReko0kukOJH8YYT/0ksv7f/+6KOPumeeecZrcm+zzTY+tZxmhH8y0jy0ZvTniex94YUXfBQ7mvNIePDdY8aM8XJ0Bx54oOvRo4cLyUkkRchC4++tRPibswRpPaL7wTDZytUvsGuNSOV9gP2FF17onnjiCU/8cxBAUgDC38h+7sv67mTkdPL3tMO6rnGevYbkHedk4eQh/IcMGdKZeRI6tcIIf+yTw6rtLSH8N9thFffgxIvcT/sf4i448ypP+LeqYy/uip2vt3Zdh/I9ffyrwHPphdZ1i/T6iZt/rkUdZBQNMuvLKZ+6N94f7x5+4fLML26HeTMmqrLPOGiaXS698GA37xw/cLPMPFtnxxD973/yinvujdGp9Xi4UHZZ+h6SdrlmvyFuofmWcTPN2KF4QPtm6lfu1UljU8e78CyPZ7VW3wp4Wi2j++/vyGRIEv7sXf7v//7PZ0OGDXlOMp8t6xYOjzqaSHKFDQIfuc+f/exn/s/hOSl5HRJeu+++u3cOIH14xf0HqSZCitGJ8K92JOr6hiNQTcQVJElahH9Sw98mFyIGObDhdWRygDRA88+8iGGxv6wHTRb4FeHfHSlp+McdJjooCM+4CHT09tWHH7jHfnOI+zKx2ar0XbPOP79b5ZTT3cxzzeUvbVf7hECmKB1rEiQeTmDIZdPwNzIPiR0ke9iksvGE9CfqhbowyMMlpWvoj5oySNFANpJNliwCbFH/Yf0ANtF//vOf/Saagp6QhrR2zTSrZIcxPp/y9efu4ruGlO2qFQ5g5R5A47y8peQd52G0mfWYJukTSkeRQUqEPo470/DHocd8QcFqczYw/n/3u9+6ZVdc0o1/7PnOcd7KtTpijM9q+mjXdagaDGJeS22YPt9fumwkNc7mCf8d5Z545fpuX93q82ZMLNt5nxQbp0r9pY3zAUtsX9b5FPYpuyxF+D+P/6VTmnjwcsNd3wXWzHwFkkiqZJ3tex4Kn9ykCC0LNyT8qeWBFCE1xwhM4gyFgwCin79Ru4j6RzPNNJM/I3HWWWKJJXzww9xzz+35Ofq3QCs4t/POO8/X62A/RYDU8ssv76699lpf5ws5xDB46JEX/unXI9VEKLVVEf6Vx66umA4I5I24sogpUn3QVCUFiGbFeEOJhLBgItcMHz7c66iGhzgR/h0vWxH+08Hoy3ylDrJx34fw7MBzwiknuUn33F0TuH0Gr+f67X+gv7dd8Qyl35IgsUGFfGeNYYOLEwBCPtnY1CYdy8kIdjICiHJZY401Otejcn1CHiL5weaXJm3vmkw4Fbu0nlqdINA4L28fecd5Wi9ZdaSyItLow7JHIf7Zc3IgnjRpUrfuF1xwQZ9BhMPQz9f/vaNEoqLV7bL2UZt+Z7uuQ7Fxit1fWj0zvkP2WYq07DOO5QnHODhaL+9/8qq75qHD3Q/mX8FtsOIhZR18OAFvfuzPJT9A47xY4/ztt9/2tYwo2I1KBmeVkPAPJbXL8XIQ9VbTaN9993VIIfp9zoQJvn+rWUYWsGVCbrLJJv4zeDu+F/J//PjxLrw/tFHVROiyTRH+cedN9RYJgbwRV5999lk3TyLRkxAxoSeRSWn06NH+8MTn6IgxuXDgqtSSuqsHHXRQyS2K8O+OoCL8K1lVdZ9rg1sdXpWuFp4dCI3ZbRc35X8fVYIr9fNZ5vm+W2PkJf6zdsYTMpAIforMvvHGG16uZ6ONNvLR9T179uzEhrWIQrNEprAhhugnswwtSgj60LEMSYh0D4Teeuut5x3PaXUAWHuIakGnnpRXvpuMNFJY2SzTSGG/6M5ddQArY8VonyNJEWr+QlJ9OPn1bofXtG5a/UCrcV55iss7zpM9ZRH+XJemOZsmNcXB+fLLL+/Upk2bYxjntz9xUmckJv23ul1WfivVXWHrEFGqc87Wy0f4zdmjp5c8+/TLD9wHn7yeqult39LMeGbZyE477dS5dlh9l3KocQZaddVV/SV5tZO5DpnTBx980GeXIW3HuhWugUYaht/dzHhWZ1lxrm7nfVIchPL10s44xh7nRGATiIIc3UsvveQB/uEPf+j5j1DykKCRnnMv5uaZfSF/TZY+ezKbVOtQd5ttZ/tkn4Te/nXXXefnf8h9sphDwj9rT5RU3iCrEfKebOhwXQoDbzknDRo0yMuXIp0K4T9s+K5+HV9zyWHu2GOO7ya3HRL+rVQTId/sV/tVIvxrx053NhCBaiKumGyYDNK0woiCHDBggI+iwpPIASyrJTXI7LpyhH9SDqBdNriK8G+gcdfQdTtvIGqAo+5bhGcHhBrndZvSdO9AKdaVX0HRx7vGeWUbafYrNM4rvyGkKdZaZqgn+bNaGjFt1zbr/r1cFgiyB0RRku1VifBHcu6EE05wP/nJT1xe7WTIG7SYiaZMtjDLjc9CaRARgcUiAiuPznhXtOt6HnucE3BywQUX+EAUk14J30KYafb11K/czN9p9pfTZ0/Wi9I4L9Y4N75tscUW8/UvTz311G6EexbhH0b+Q/DPN998qYQ/PB11y1577TWfHb3FFlt0Sv+wzh199NG+9heBwSavGvJ3kjhNn2tF+Mdbg9RTZATyRlxZNXBkgEgFoiWrgYcTTdbPrJbwJ+Lq6df+U6Ib2KwHhmpfjQiCahFr7PXtusFtLGrZvQvPDmw0zqeXBZb/XqKtFu09oGxqNevP82/ekxqx2i7rUKy3U/TxrnEey5Li9gN5Uo6c5tsY569MetiNfuqsbl+ucZ6E5Fvn3AwVXxLZPZfds09L4ImsgekcG9kB0W76xRB5REGSdZbVrB6MaSJTXD6PdjKZJhAqSKRC8KDLjLwU2dLcT5AVxAxZZ7SkU0r2WfpGir4OVRyYOS9oRxwbMc6pE0WgI/JyPjJ62DCPMHroN910k88MYhwvuuiiJciX02cX4V/ZSNvRPnlqIvFZa6g5RjDtCius0Cm1kyfCv1bCH8dUloPa3kb4/WT0Xv/IUZ0vSutQBxQi/CuPXV1RQARY1Ej/Jx0oq7Wzlp0IgnhG/8Wkd9yLF45wk19+2X2RotMbflOP3r3dnIst5vruMdT16N2n86N23UDUgrLwrAW19Hs0zuNhGbMnxvvSC63rll54sJt3jh+4WWaerbN7CMD3P3nFPffGaPfcm3elfq02uCJaQgQ0zmOOznh92ThfYdFN3ezfm7dknJM9+skXk9zDEy8vkfEJv70VxjnRomPHjvVRpsjPrLLKKiUApklOLL744m633XbzBf+ISreWV4IGebXLLrvMyw4QmQ5RvtlmmzmKrPfo0cN31yr79zDaEXm4nXfe2f9+JN4g2//73//6KEhIkbT2ySefeKKeaEgr9G61z1599dUS7eOkdvIyyyzjnnrqKV9wEfm6pZZayn9F+Jv23HNPt8MOO6Ri2gr2GW80V+5J+/jKGOW5oh1xbNQ4f/bZZz2k/fr18xHVNIvARlKFjB8+s1ZJn12Ef2ULbUf7JLCWNRVpN8sMISjXtPUbTfiDOpJUFPRlTWI92nTTTb0zGhtHFnX//ff3L+fVd8d6+UNrWoc6kBDhX3ns6ooCIkBxtD7fX8LNN+ePMp8+WUCNC9tlYhFBEMfoIafHHnyg+zolHbrcN8w8xxxu5ZNP7ST923EDUQvCwrMW1LLv0TiPi2es3tLG+4Alti/JJiv3Xe2yDjUSz2r6bnU8Nc6redvT7tq0cb7ior9wT7xyfa4f0ax2CYkPOX/11Vf7ugQmtxnq9NoDEql+xhlndJOcgOjfb7/9fDo/La8ETbli54MHD/YRit/73vd85kQr1EQAS0h7/j3bbLN1OizeeecdRz2xt956qyTKPmk49957rydlLJp3kUUW8brLebST07IG+B333Xefr5NGO/74431GNU3F48sPW+3jc01rFS9qRxwbMc7TgMR5hxrCNddc44n+v/zlL26eeToCG/Pos4vwr2ie/gJw+nLKp+6Z12/NDMzJ6qkZ1/U8stjY0UknneRwKP/2t7/1dsX/9+3b1z9qrRr+WdlrSP6QwYLzO8xyU6ZZumWJ8M83dnVVQRAgqurdj1/0hfyoWD9gye19EZuw2F94TRKWZpyoa3l1IghqQa37PU8dd6x7/+GHaups/gED3XKHH+HvbccNbi2gCM9aUMu+R+M8Lp6xetN4j4VkRz9Fx1PjPK49xeqtXe0yS0IzSfh//PHHnhh47rnnfOT/H/7wBw/tMccc4wv0odPLPUjL5JGgoZisEdyzzDKL+/3vf++zBO644w6vb0+D4Prxj3/s/zsZtNMq+3eiLUeMGOELyffu3dudeOKJvhBnsn311VceSzAhAnL48OG+mHwW4Z/UTg6zBpLvdO6553Z77723+9nPftZZkP6RF/5Z4qxqFTxjjedK/bTreK/03LE/LwqO9Y7zEPerrrrKF1u1hrzX4Ycf7qW6rOXRZ0cO7e6nz1Hx+CqMulzdmLRumnHerIbwZ42xmpnUl1lttdX8YxKNj/O5V69efj0nw4TrkAjad999fSFpvy5PmOAd0shcsf6bQznEKqzzmVwD733m/BInSzPiWYX5RLtUhH80KNVROyBQlI1EpXclgqASQvk+v3+n7auO7reekfcZeN4I/7+yyw5UhGc+u8t7lcZ5XqSm7XUa73HxLjqeGudx7SlWb+1ql5DDRPatt956bsEFF/SHdsj9JOGfRTAbOUU0OkUBIb4gBipJ0KApfNppp3kpHxwI6AwTFU/UP+T/+PHj3fbbb++lbWhJWZ9WIQYeeOABX0h3ypQpnsSHzJ9hhu61Cx5//PHOjAacAjhQaDEIf0gd5IV23HFHN/PMM7uvvv7MXXLX0JKh0Sp4xhrPlfpp1/Fe6bljf14UHOsd5yHuScIfeZ8jjjjCF/Cm5dVn99d+9qa7csyhnd1rnFe28GpI/1bBk2yRNEkf1ltk5Fh/cLgfdthhfq0iK4y/rb322t65zxqSdOSTiUbGH3UkrOYMjnyaZcGwb/j73//u7rrrLv+3IUOG+HWINVAZKNm2KMK/8jjVFQVCoCgbiUqvVARBJYTyfS4c8+GU9yrhmRepfNcJz3w4TeurtA7FRbzoeGqcx7WnWL0VwS6zyGUwDCPQIeiPOqqj0B5kNhH+RgwgD5RHgmadddZJJSAgJiD/IdC4BqKLDIAPJr/qrn7w8JYirh588EEftQ+pYlrKEO7JFhYBNRyRMqLVQvhb/6GkDyTOb37zGx/l7/t9+/6S4tKtQlzFGs+V+inCeK+EQYzPi4BjjHGehnUo6WOR0RTizqvPbn2G76BVxnnoYM6yQ3MyQzxboyYMBPT111/vperQjkdOLWz0femll3oJO+bmhRde2O2yyy5u/fXX76xDkyYDnfY7WgXPLMKfZ7JsEZPzs+ecddZZ/Vo8YMAA/yd0+cnyQ5YnbElJPz5Lvj+u2WqrrRx1ZGxtS8r5cF+r4BljbizXhwj/RiOs/lsKgSJsJPK8kLdu/Y97/tyz81yaes0613Ro0BYdz9evucq9dMnFwrFmBEpvFJ6RgPyuGxGBcfGM1VvR581YOFo/RcdT4zy2RcXprwh2WY7wB0WKzkIAoNEfNqL7jjzySAcZlZeg3mSTTVIJf/pF0gfCZuDAgf4aivcmowGbnRigOCGRkZAjgwYN8kQJckdpDZmkQw891EFW8byQ/tbq0fCnj5Do2XDDDf3vIFqzVTMm4ozmyr0UYbxXRqH+K9odx1jjPAvpcPwzN/zoRz/qlGDJuiepx96uhD8SR0SdW1Q5cjM4oiH6rYUFavnbu+++6zPIXnjhhRL4IKSJPN9999199HlaFlQa3s2+DtlvLkf4k5VHcV3qRSDRQ0OaZ+jQoY5i8GEDW+SmKCyPE3nxxRd3FKhHCijMXDPCn2zBlVZayWfrsU+wa5KZJ/YdrYJn/TNj+R5E+DcaYfVfEQEiRp5//nl3+eWXOybSlVdeOfUeooFGjRrlbrjhBn842GeffXyES8zWDhuJPHi++eabPvV57NixqRPxt1OmuOfPP9e9Per2muBtB8K/Eo62oFE1Hvtl0cF2f/3rX3fqqX7z2afu6RP+6j4c93hhcbQHF541mUDmTZXwzIO7iMAueCvhmdzA8v9LLbWU155cbrnlUiUVan3jRViH8syfteKXvK8d8HzkkUc8sVaupRVF5XqN82zUKu2FYtlgWj/tYJeV8KlE+EOoHH300V7HN2wQL8gC8G8R/qVFi5FJIEshi+xnbj3vvPPcFVdc0U0WAYw/+uijXNrJRKlSVBliZ4011uiU/wiJnjBjohWkPiCgOGsmW1pkbyXbrvbzdhvv0+JMXrR5MyxOXu84h0ClfgdR1Ztvvrmv90EL51OKnSL1ZZrrWTbdSoR/cm9JDZdyLcw022677dywYcP8fj4k8lmHIO6XXXZZR/0Sy6oK59r555/fE//LL7+8nzfPPfdcN/vss/saKyanlqxzkva7mo2g5hnfe+89L8dDQV4yuswhUu0c2Kjrcd7fN2FESW0J+65mw7NRGFTqV4R/JYT0ecMQYNM4ZswYnwZlm/2sAysRLUQBEbUyePBg7/mj8jfRPzFbK2/I8uKJN5XIHw4LLG5EOv373/92b731lqPACh5TGsVmKZJaS2tlwj8vjqSHc1BlU4ZNkkJtOGLHeKlp9WRLtDKOZjfCs5YRlH1PXjzzXCcisCNaMc86ZOMdzdMNNtjAvyDGOwe0MEU1xtsuwjqUd/4sOp72/By0iPxLaxzqiabiYNmnT59ul2icp1tR3r1QDBtM66OVx3kWJuzVcaJAetDKEf6mG41ds4c64IAD/D3HH3+8l98hIpA91qRJk1IlfZI1ANo1wp8sCLIdOCchhQBJF0pOJN+F2TW4Ua+ASMiwhXI/SyyxhM8ASNNOJkLViiqbA4Yz1+jRo30ULHINYf+tEOFPpgdyKezbQymkueaay22zzTaZTpQYc0A7jfdpdSYvyrzJc8Ye5xD+jF8IbeZGiGwazsCbbrrJF00NyegQ63LR21zXzBH+yb0lgXjUcslqzzzzjNeZpxkeYcFkasOwDkH0J1uIExgjPYezIKwbExakTc6Rab+p2QjqJJ4Uvc9yNseY/gFl/AAAIABJREFUJ5N9TPn6czfLzNnvrxKmzYZnIzDK06cI/zwo6ZqGIEARmXPOOcetueaafhNL5AXpqquuumrJ91GNmwJgpEsx6S6wwAIN+T3JRayWL5meE0tePCl2QlEzNuxEtdDefvttv1CBPYcuv2C98rJ79KCOA1i1rZWJ6jw42mJO1AM2a/pxOE3Q9qNYnRWG+2j8E+6Jo/5YLYT++lbG0R5YeNb06jNvyoMnN+e5TkRgPpxIIeXgRIRUON5t3sRJarrQMd52KxMDeeyumvmz6HhWen4jTSFHLTIteY/GeTqKefdCld5BrZ+38jhPe2bbq2OLnbruL76YStZzvxFSyMGwx7dU/8cee8xrw0PIEjwBMVVUDf+w/kCWnSWj04lg5zxFxGm4zw/vz6udbIVDk1rM9NWvXz/v7O7Vq5fvOqmfPD3PQ2lYGTnXs2fPTmKu1rFby33tMt6n5Zk8Ded2wTF8tkaMc94TUebsyZINZx4KCZxT02qAlCP8IWAvvmtIZ5fNNM6z9pYQ+GmFzbNqndienyBTHKY4rlFEACtwo2A5wZKff/65d8ZSc8YI/1vHHe/WXHKYO/aY491DDz3klStM878SOQ2orYAntgWm1MJpdCMrYqVFN+8k/b+ZOsVN/uJd9+kXH7gX3x7jnnvzrrI/oZnwbDRW5foX4T890S/4d7/zzjs+3YnICosCgjRJEv5MuKT2MqkindDI1sobibx4EuHyyiuv+Irp5qW1xR1sTd/0y3ffdQ/u1bWoV4N7KxPVeXBkU0F0LwdUKz4DPmkHiqLiaPYiPKsZOZWvzYMnveS5TkRgPpxsfWKTH8rIpc2bld9g5SvafR2qZv6sjFblK1oZz0pPR3Q/UWkQo5Y2nrxH4zwdxbx7oUrvoNbP280uba+OzCGkKq1chL/JVBF9mUb4I7OGXeNQRXKCCPcwWhJtYBwBkDZch6Ph9NNPd9dcc42jCDBkNH2H0ZaQNxaM0QoR6SHxlmVnIeGP9AIZAOC+8cYbe9xwqKS1PNrJkDpEwF500UU+iwjiH0fCZptt5rbddlt/hqN9/tX/3N1Pn1MiqdBsRIvZAbIcZgO1jt1a7muX8T4tz+RpOLcLjuGzNWqcE91/++23uyuvvLJTh57s8912281nuUD8p7Uswh+y9enX/uMefqFLFquZxnm5veVdd93l5ptvvpIz+2uvvebnyE8++cQXi0c9IrlupeGDQ9ui+XGq3nzzzX5eJCiVfRjO7GOPPdbXWwkJ/yyd+fA7WgVPuKJp4Txtx/Fey/pR7z0i/OtFUPdHQaAc4U8U1j333OMnTTQp33jjDZ+2TlGPsAJ6jB/SLhNLOTyJ/IEkOPXUU/0CRbONMNkTVoCr6ER1uOinOaLS7A3ZBTYP6J3ageLj5551j/+uvPZylu22suMk7ZnK2aXwrH4Gy4tn1nUiAksxz4un3WXzJnIHlhlV/VvsfkcR1qG84114ZiNg2rNEnUHyWaZZ8g6N83QM8+6FYthgEYgr26sjj4BUTJI4SUp2ImHBfgmt5DRJHyLHIVMWXHBB/29IlXISNOgKs7eFiCDyED1l9mJoOHM/7S9/+YtDksD/trfvd6OfOqvz1TQT0dIom2tEv5CAj710lXviletLum82PE0CCifQ5MmT/VmSM9BOO+3kNt1009RI55h4tcu6Pi3P5EWYN2PaWC19ff3Nl+719x53n3z+rltyoUFutu/Nk9lNWoR6s43zvHvLUH+fNQGy3oIgw5pJBPWxThGcijM7KYcU1l1I++6Q8J/0v4nu+keOKvuaWhXPWmwvzz3tMm/medZGXiPCv5Hoqu/cCGQRLRa5c9tttznkU371q1953X6K97KxJ+3XUodzf1mZC9tlYilHXFkq76BBgzwpjYefaHVqKaDhT5QUraga/qF5VEMAEiGANiL6oKGG/6R77nYTTjmpJvMsMuEvPCubTF77FOFfGcuQnMrr4CNiiLEezpv5vqn8VUVYh5IIZI134ZmNAEXUyH7koGokZtrVIvzTMcy7F4phg+1OXIV79f32289ttdVW/pHLRfhzzwUXXOCjT4nmDxv70h133NEXSkSKIa8EDZGpxxxzjLv//vu7QY58KJJsSDFAUt/+xElNHZHeKLvL2y/RqPPMvlDZy5H3mPDfUSURv3ZDsxFXZoucJQkWg+y/4YYbfG2UIUOGeHtLk/3Ii1el69phXZ/WZ/J2nzcr2cy0+PzeZ87vlEXZarXj3Hxz/ijzayf89w53/7N/K/m82cZ5ub3lyJEjvUQcjSxo6hnieIZLIiPKWkj4h47qcD078MADfTFkGusTzgCyoIh6x4F49913+7llyy23dPvvv7+/7tV3x/p1p1xrJTxDrqNRttoO82ajsKmmXxH+1aClaxuGQBYhZWllTJpMLEsttZT/DURWkq6Lfi1/TyumUsuPbZeJpRIRiN4c6WtEudBmnXVWHw219tprd254i15sFlwq4cg16COeeeaZHkcizDhskjJs7bmzznBvj7q9FnNsCw3/8MGFZ01mkHlTHjzL2bGIwFJo8+LJXRbVQ70OtNOzZBNqeeNFWYfyzJ+14Je8p13wDJ/LtGepGxNGpqXhpXGebUV59kIxbDCtj3ayy3CvfuGFF3rphHDtsb16UrIToh+deIgYSBNaluREHgka7v/ss8/cZZdd5jMCPvroo04Jmu22286T/bRmj1Qlewc5CMijaaGTnGWfA5bY3v2o98puzh693Ewzduk1I+Hz4eTX3fhXbyxxmoT9NCNxxdmRTCjDlP9HeoMacWSBEFDWqNYO431an8nbfd5slnFuOP9g/hXcgCW3946+cLzj2Hv34xfdzY/9udsracZxnmdvabVOGPPIIqIcYS0seBwS/slC8aHEZwiMSQUxh5N9udFGG/mPk3VO0uy7VfHUvNkoBOL0K8I/Do7qpU4EKhH+dG/a8vZVFJ5FVxLtz759+9b5Czpub4cNWXjISotUBWvIfdKk8TxDVI0ePdqNHz/eHXXUUZ11Ej5/4w338K/3qQnXdolMz0MAEh3A4s4hE5ucNGmSr49gNlnU4sdphiM8axpOmTflwbPcfCAisBTavHgiQcEciuQEc6ylAcd6u0VYhwyrSvNnDEzbBc8QC3SUiU7bZ599SiLT0vDSOE+3orx7oRg2mNZHO9llWM+EoIe0QpCNwrHaftOi++mjmYiWcvVhGnH2yWOfkIFzzDpfxSKJ1lcz4VnORsjKPfzww33wWNIhVa1tlbu+HcZ7M9plte+omexSeFb79vJfn9xbktVjEfk4gpEvJnAHRzBBO2F2Tyg3F0b/hxH+IZEf/qqwWHLv3r29M+GHP/yhvyTMpsh6kmayz/A3Tou9ep51KL8FdFzZrHhW+xz1Xi/Cv14EdX8UBGoh/Em5Isr/hBNOcP369YvyO9phQwYQWXia5i8V6IkKRJOOxgKFtika9GG0YK1EQZEI/9DwkKVAYoFIf4hAoohUC6ELobyEqt0hPMtPa3nxlKRPvuUhD55G9kNosf5A+sdu7b4OZeGVNt5jYNsueBoWpj1LdDrrthVIzcKq1nXc+muX9TzEp9q9UAw7TPbRTnbZqALm1eD+yAv/dCsturmbZebZMm9LKy5rFzcTMVAOz0acfYpMtBDdTwFO5J5E+JcfcfXa5ReT3nEvXjjCTX75ZffFpEllv6xH795uzsUWc333GOp69O6Kvi7KvKlxXs3sX/5a9pbwHPPOO6+/8D//+Y/njig6DiFPod3k/oC9FcGQ1Og68sgjHeS9afgjB0ZGEAXTaWSq8R1kAFDjArlP/hZKhU3+4j33z/s6pH3KtWZah6b1Xr3I61Alu6j3cxH+9SKo+6MgkEW0cLA97bTT3Lhx4/zkamnCfOmtt97qzjnnHEX4p7yBLDwtHW2llVZyBx10UMmdSNOwUIUZE7USBe1CEGThSBQ/UVYrr7yy+8lPflKC4ymnnOKefPJJb68Q/99OmeLu+eXWNY2TdsHRHl541mQGmTflIai5WYR/Ptwr4Wnp/5D+ZPE0guznl7bLgTbGeM/35spf1S542lMibUJ0/xZbbOG23377ihDVuo5bx+22DvFc1e6FKoJcwwXtZJfl9uo1QFPTLeBJFPpPFt/azT7rvG7OHj07+4Fs+fizt1MlKeyiZiJapvXZpwhEC7XfWLvJbDZpJ57b9LoV4V952NVjl5D9Yw8+0H396aeVvyi4YuY55nArn3xqJ+lflHmzERxHu4/zcmdze3b28QTmUQMJGWMcfch8JVtWMV7qywwfPtzPI5YVEEr90A/XUMdmzz337Ow7j5wP9zbTOlQN11HVoK7i4nYa71U8dvRLRfhHh1Qd1oJAOaKF4rxEUhKBYQV6LcqAKK1K+rXV/J52mViy8GShQ4qColXhIofnG6J/woQJnY4VEdXZRCmZEAcffLBbZpllvF1a+jqZE+CKY0oR/t1HXpZdCs9qZqmuaysR1HalCP98+JbDkzXnrLPOcg8//HCJZFe+nqu7qt3XoWrGe3XIpV/dLnja06E9i4M+jDArh5MI/+7oVLMXimGD7U608HzTcq+eF8+lF1q3ZSVomhHPasZCMxFX/G4IVOptHX/88a5///7+UTj78LexY8d20/Gu5lnzXNsu61CtdvnUcce69x9+KA9U3a6Zf8BAt9zhR/i/twuO9pC14lkTkCk3tROeWXtLah5ZnS0kvJAvZuwjFQ3pn9XefPNNd/755zvumTJlSmZ9GSP84QAIqCQQY8kll+x0CFAA/coxh+Z6Zc00b07rvXredT0XkN9d1Ex4VvO7Y18rwj82ouqvJgTKES2Q+qRcjRkzxmutkV5FpIZN2quvvnpN39nOE0s5PC2VbeDAgb6QjGn433PPPV4P2LzWkqLJJvyJcrnmmmt8hsmgQYPc4MGDHRsKDhSPPfaYd1ANGDDAm9hH459wTxz1x5pstN0iK8tl8gjP6k1EhH/1mJW7IwtP0+Qkq2eXXXZJrRlDam+sgn/tcgCLMd5jvOF2wRMs3nvvPV8EjhR0nM55ikWL8E+3orx7oRg22M77TXu2ablXF55HuZhnnyLgSeFo5k6iVlnHydAjuv/GG28sOftovJdHoNZxfv9O21cd3W+/BHmfgeeN8P/bTus5z1MrnrHstJ3wzDqbszePVeuxWtzJLrtvwojM4ubJ/pqJoK6G66gWl7zXt5N95n3mRlwnwr8RqKrPqhGoRFwRXXnppZe6a6+91n3++efeywo5/eMf/7ik0ErVX5y4oV0mlnJ4MoHjLLnkkkt8wRr+Hzx32203f4AgFY026Z673YRTTqoJ0nYhqsvhiD7fAw884EaOHOleeuklb4crrriiGzp0qI/8t/by3y92r119VaFxtIcXnjWZQeZNlebNSriLCCyFtpIUGsW5s9qvf/1rt/XWtUl3JfsswjqUd/78evJk99yZp0nz9zsjufnmm93pp5/uo1RZb/I0jfN0lPLuhfJgXMs17TLOw2efVnv1NLyFZy1WmH1PO+JJJC5nSYJzyPJZeOGF3Q477OA23HDDhheabic8axnnWoeyx1oteMYa7e1kl2CStrdE2WC99daLBVnuft784KmyMnJpHTUT4Z+FZxrXkRuUKi9sN/us8vGjXS7CPxqU6qgdENDE0vEWP3/jDffwr/ep+ZW2C+FfMwDf3Uj6KmmstTbhWIqc8KzVktLv0wEsLp6xetM61IHk1C+/dA8M2a3qqMB21vytxcY0zmtBrfH3aJzHxVh4Cs+4CMTtrej2qXUorj3F6q3odhkLR+sH+Z5Pv/jAvfj2mNxycuFvaDbCPzY+1fYn+6wWsfTrRfjHwVG9tAkCmlg6XuT4/zvKfTju8ZrfqojqDui0wa3ZhFJvFJ7CMy4CjentzZtvdK9fd637YtKksl9Amvqciy3m+u4xtLMgHTdoHeqATZq/cexT82YcHMNeKED54oUjlHkSH9qae9S8WTN0qTcKT+EZEwGtQzHRjNeXxnk8LLV/j4ul8IyHpwj/eFiqpzZAQAufiOqYZqwNbkw05UCJi6bwjI2nmzrVvT36TvfcmadX1bUi0tPhkuZvVWaUebHWoTg4Wi+Q/WMPPlCZJ3Fhrbs37d/rhrCkA+EpPGMioHUoJprx+tI4j4elCOq4WArPeHiK8I+HpXqazggo4ireC9DGLA6WwjEOjtaL8BSecRGI25si0uPiqfEeB0/hGAdH60XjPC6esXoTcRULyY5+hKfwjImA1qGYaMbrS+M8HpaaN+NiKTzj4SnCPx6W6mk6IqCIq7jga2MWB0/hGAdHEf5xcRSejcFTEelxcdX8GQdP4RgHR+tF4zwunrF6E3EVC0kR/nGRFJ4goHWoEVZVf5+aN+vHMOxBeArPuAjE6U2Efxwc1ct0RkARV3FfgDZmcfAUjnFwFEEdF0fhKTwbg0DcXjV/xsFTOMbBUfNmXBxj9yaiJS6iwlN4xkRA61BMNOP1pXEeD0t6Ep7CMy4CcXoT4R8HR/UynRFQxFXcF6CNWRw8hWMcHEW0xMVReArPxiAQt1fNn3HwFI5xcNS8GRfH2L2JaImLqPAUnjER0DoUE814fWmcx8NShH9cLIVnPDxF+MfDUj1NRwS0kYgLvvCMg6dwjIOjiJa4OApP4dkYBOL2qvkzDp7CMQ6Omjfj4hi7NxFXcREVnsIzJgJah2KiGa8vjfN4WIqgjoul8IyHpwj/eFiqp+mIgDYSccEXnnHwFI5xcBTREhdH4Sk8G4NA3F41f8bBUzjGwVHzZlwcY/cm4iouosJTeMZEQOtQTDTj9aVxHg9LEdRxsRSe8fAU4R8PS/U0HRHQRiIu+MIzDp7CMQ6OIlri4ig8hWdjEIjbq+bPOHgKxzg4at6Mi2Ps3kRcxUVUeArPmAhoHYqJZry+NM7jYSmCuhTLLya94168cISb/PLL7otJk8oC3aN3bzfnYou5vnsMdT169+m8VvYZxz5F+MfBUb1MZwS0kYj7AoRnHDyFYxwcRbTExVF4Cs/GIBC3V82fcfAUjnFw1LwZF8fYvYkYiIuo8BSeMRHQOhQTzXh9aZzHw1KEfxeWkP1jDz7Qff3pp1UBPPMcc7iVTz61k/SXfVYFX+bFIvzj4KhepjMC2kjEfQHCMw6ewjEOjiJa4uIoPIVnYxCI26vmzzh4Csc4OGrejItj7N5EDMRFVHgKz5gIaB2KiWa8vjTO42Epwr8Ly6eOO9a9//BDNYE7/4CBbrnDj/D3yj5rgrDbTSL84+DY8F6mTp3qxo0b5+6880737rvvum+//db16NHD9e/f32200UZu3nnnbfhvaOYv0EYi7tsRnnHwFI5xcBTREhdH4Sk8G4NA3F41f8bBUzjGwVHzZlwcY/cmYiAuosJTeMZEQOtQTDTj9aVxHg9LEdRdWN6/0/ZVR/fb3cj7DDxvhAj/iKYpwj8imI3q6ptvvnFXXXWVGzt2rCf6Z599djfLLLO4yZMnOz6bY4453O677+4WWWSRRv2Epu9XG4m4r0h4xsFTOMbBUURLXByFp/BsDAJxe9X8GQdP4RgHR82bcXGM3ZuIqy5EpZ0c27rq76/o9ql1qH4bSvagcR4f03p7LPo41z6pXgtqzP0i/BuDa9Ren332WXfxxRe7WWed1W233XauX79+boYZZnBffPGFu/LKK92TTz7pllpqKbfrrrt6R0ARmzYScd+68IyDp3CMg6M2EHFxFJ7CszEIxO1V82ccPIVjHBw1b8bFMXZvIlo6EJV2cmzLitNf0e1T61AcO7JeNM7j4hmrt6KPc+2TYllS3H5E+MfFM3pvRPRffvnlXs5n3XXXdRtvvHHJdyDvc95557mvvvrKDR06tLBR/tpIxDU94RkHT+EYB0dtIOLiKDyFZ2MQiNur5s84eArHODhq3oyLY+zeRLR0ICrt5NiWFae/otun1qE4dmS9aJzHxTNWb0Uf59onxbKkuP2I8I+LZ/TekO0555xz3IcffuiGDBni+vbtW/IdU6ZMcSNHjnQTJ0502267rVt11VWj/4ZW6FAbibhvSXjGwVM4xsFRG4i4OApP4dkYBOL2qvkzDp7CMQ6Omjfj4hi7NxEtHYhKOzm2ZcXpr+j2qXUojh1ZLxrncfGM1VvRx7n2SbEsKW4/Ivzj4hm9t/fee88T/rR99tnH9ezZs9t3kAHw+OOPuw033NCtv/760X9DK3SojUTctyQ84+ApHOPgqA1EXByFp/BsDAJxe9X8GQdP4RgHR82bcXG03j566kn33BmnuS8mTarqCyjst/R+B7jvL7e8v09ESwd8Gu9VmdE0u7jo9im7jGtqwjMunrF6K/o41z4pliXF7UeEf1w8o/f22muvuREjRrgePXq44cOHu3nmmafbd4waNcrddtttbsUVV3Q77rhj9N/QCh1q4Yv7loRnHDyFYxwctYGIi6PwFJ6NQSBur5o/4+ApHOPgqHkzLo7W20PDhlZN9tu9kP4Dzxvh/1dESwcqGu+NsdN6ey26fcou67Wg0vuFZ1w8Y/VW9HGufVIsS4rbjwj/uHhG702Efz5ItfDlwynvVcIzL1LlrxOOcXDUBiIujsJTeDYGgbi9av6Mg6dwjIOj5s24OApP4dkYBJqz16ITgVqH4tql8IyL59iDD3CTX365pk7nXGwxt/LJp/l7iz7Ota7XZEINv0mEf8Mhru8LRPjnw08LXz6c8l4lPPMiJcI/DlL5epFd5sMp71XCMy9S+a4TnvlwynuV8MyLlNahOEjl60V2mQ+nvFcJz7xI5btOeObDaVpfVXQiUHYZ1+KEp/CMi0Dc3mSfcfGstzcR/vUi2OD7pwXhv8oqqzT4KdS9EBACQkAICAEhIASEgBAQAkJACAgBISAEhIAQEAJCoL0QePTRR5vugUT4N90rKf1BIvyb/AXp5wkBISAEhIAQEAJCQAgIASEgBISAEBACQkAICAEhUEgERPgX8rXX99DvvfeeO+ecc9zUqVPdsGHD3AILLNCtw8svv9w9/vjjbsMNN3Trr79+fV+ou4WAEBACQkAICAEhIASEgBAQAkJACAgBISAEhIAQEAJCoCURUIR/k7+2yZMne8L/ww8/dEOGDHF9+/Yt+cVTpkxxI0eOdBMnTnTbbrutW3XVVZv8ifTzhIAQEAJCQAgIASEgBISAEBACQkAICAEhIASEgBAQAkKgEQiI8G8EqhH7/Pbbbx0R/OPGjXODBg1ym2yyiZthhhk6v2HSpEnu3HPP9RkAe+21l1tooYUifru6EgJCQAgIASEgBISAEBACQkAICAEhIASEgBAQAkJACAiBVkFAhH8LvKlnn33WXXzxxW6WWWZx22yzjVt++eU96f/FF1+4K6+80j355JOuf//+buedd3YzzTRTCzyRfqIQEAJCQAgIASEgBISAEBACQkAICAEhIASEgBAQAkJACMRGQIR/bEQb0B9R/rfccou7++67Hf89++yze/IfuZ9vvvnGzTvvvG6PPfZwffr0acC3q0shIASEgBAQAkJACAgBISAEhIAQEAJCQAgIASEgBISAEGgFBET4t8Jbcs5L9iDrc+edd7p3333XE/89evTwkf0bbbSRJ/3VhIAQEAJCQAgIASEgBISAEBACQkAICAEhIASEgBAQAkKguAiI8C/uu9eTCwEhIASEgBAQAkJACAgBISAEhIAQEAJCQAgIASEgBIRAGyEgwr+NXqYeRQgIASEgBISAEBACQkAICAEhIASEgBAQAkJACAgBISAEiouACP/ivns9uRAQAkJACAgBISAEhIAQEAJCQAgIASEgBISAEBACQkAItBECIvzb6GXqUYSAEBACQkAICAEhIASEgBAQAkJACAgBISAEhIAQEAJCoLgIiPAv7rvXkwsBISAEhIAQEAJCQAgIASEgBISAEBACQkAICAEhIASEQBshIMK/jV6mHkUICAEhIASEgBAQAkJACAgBISAEhIAQEAJCQAgIASEgBIqLgAj/4r57PbkQEAJCQAgIASEgBISAEBACQkAICAEhIASEgBAQAkJACLQRAiL82+hl6lGEgBAQAkJACAgBISAEhIAQmPYIfPvtt+7uu+92EyZMcLvttpubbbbZpv2P0DcKASEgBIRAYRH45ptv3NVXX+1eeuklt/fee7t55pmnsFjowYWAEHBOhL+sQAgIASEgBISAEBACQkAICAEhUAcCTzzxhDvllFPcV1995X7yk5+44cOHi/SvA0/dKgSEgBAQAtUhcN9997lzzjnH4YBeYYUV3D777CPSvzoIdbUQaCsERPi31evUwwgBISAEhIAQEAJCQAgIgfwIfPnll27GGWd0s8wyiycJ+P9ZZ53VzTDDDPk70ZXugw8+cCeccIJ79dVXPRoi/WUUQqAYCBBVPWbMGNerVy/Xr1+/Yjx0A59yypQp3nE6xxxzNPBb2rNr1iEczy+++KJ/QJH+7fme9VRCIC8CIvzzIqXrhIAQEAJCoGUQeP/9992jjz7qBg0apAjLlnlr+qFCQAhMawRef/11d+qpp3qiikjAhx9+2F166aVup512cuuvv75I/ypfiEj/KgHT5UKgDRBAyuv888/3TtP999/fO/vUyiPw1ltvubnmmsvNOeecJRd+/vnn7qyzzvJY7rvvvv7fatUhINK/Orx0tRBoZwRE+Lfz2y3os2VtID788EN3++23u4kTJ7oBAwa4tdZaS0RgBRsh0g8yoE+fPj7aL2zgfMstt7h33nnH/fSnP3U//vGPtSmrgOfkyZPdJ5984hZccMGSK4lkefDBBx1pmD/4wQ/cBhts4BZYYIGCjuD6HzskXBRhWR+e2Oadd97p7rjjDn8o22677dxSSy0lErACrFqH6rO7PHezPj3//PPuiiuucMytrEPrrbee1qE84H13zdSpU93f/vY3N3r0aP+X2Wef3Uf38/dNNtnEj/eZZpqpih51KQiI9I9rB1qH4uLvA0xIAAAgAElEQVSp81BcPOmNeZR90g9/+EM3ZMgQv09Sy0bgsccec6effrrH66CDDnLzzTdf58X/+te/3LXXXutWWmkld8ABB3Q7fwrXfAiI9M+HU96rtA7lRar0unLnoZtvvtkhhdi3b1+34YYbukUXXVTny9pgLnuXCP8GgKoupx8CWRsI0qtPPPFER9SvNSYVojBErKa/L8iU2267zV1yySVu1VVXdcOGDet0kDz++OPuzDPPdERhWINY3XPPPaUTmGH+RgBMmjTJ/frXv/YOEhoYnnfeeT6q0hqF/oYOHepWW201LXw1TCciW2oALeWWjz76yB/Inn322c5PIf922WUXRf6WgVjrUBz7K9eLFaWDFGCtsoYzP1yrGv9LWv8b/ve//3m93/Hjx3c+zM9+9jO34447iuyv8fVik+w7TzvtNB8UQZPzuTYwtQ7VhlvWXToPxcOTcU6wzkMPPeTlZ55++mn329/+1i277LLxvqQNe4I45dyDBBINsi8k/SEByTIT4V//yxfpXz+G9KB1qDYcqzkPISG5+eabuy233FKBO7XBnXmXCP/IgKq76YdA1gaCdMFwYxH+QqKpDz74YJH+Ka/t008/dccff7x74YUX/KdGpBD5F/49vFU6gdn2HxZRgtA30j/8e3j39773PbfXXnu51VdfXaR/DdOKSP8aQAtusZRqNmvYK/MoDlOIVpH+2dhqHarP7vLcHTqj0Z2ff/75feaUOaBF+udBsesa8PzPf/7j/v73v3f+UWt5dRiGVz/11FNejgJHSrKJ9K8OV61D1eFV6WrWJ5x7kNTJpvNQJfS6f44z75hjjukMJiML8ogjjnA/+tGPqu+sYHckHc0h6Y8DBWcpNvmHP/zBzT333AVDJ+7jivSvD0+tQ7XhV+48lLUO8U1rr72222233aTCURvsqXeJ8I8Iprqa/gikbSCYNDh8ffHFF27vvfd2vXv3dldeeaV74IEH/A/WJjf7vb399tvu5JNPdv/973/9RRAppFyh9/v973/f6/1CuFx00UVeWoEmoiAdT4jSm266yctPQLBAog4fPtyNHTvW3XXXXW7bbbf1evNsdLmGaCGR/vnnlK+//to7RkL5CZH++fFLXgkBSHYPB9ff/OY3Pt2atEsOYcylIv2zsdU6VLvd5bmTCNU///nPXnrGtJIZ66xVL730UudapUj/PGg6Z859Cvyx5oCr1vJ82CWveu2119xf/vIXHw240EILuTXXXNNnPV5//fWO7D6aSP/82Godyo9Vnivfe+89T1Czv9R5KA9i5a9hL89ZEu1+MKXtvPPOjgwpFTyvjG8W6c96zhrP3HnYYYcpKK8ylBWvEOlfEaLMC7QO1Y5d2hinPhSEP3PmIYcc4hZZZBHvhB45cmRn4M4vfvELLympebR27MM7RfjHwVG9NBECyckF7XkmFYjqXXfd1f9SDrREs6FNTRPpn/0Ck6R/jx49POG3++67e615WhJzkf7peCZJfytERY0Ei2JJHiBE+ndgCXb33HOPryfRv3//EoDfffddT/b169fP7bDDDiWpgCL9q5+cP/74Y09aQVBx2FpyySU9/pdddpmPBLYm0j8bW61D1dtdnjuYHy+//HJ34403ul/+8pc+/ZcDgaUNG+lCX4r0z4NoxzVEqiLdtfzyy3vyyuR9wrWceZaaPsjR6RCWju3FF1/sbr31VtezZ0+/phNgQtM6lN8W7UqtQ9VjlnUH6xFkCo77e++91zuidB6Kg29yz659UXW4phGCEH3nnnuunzdpBEgts8wyfn1aeuml3cILLyzJjwyY0UsfMWKEmzBhgneYUE9i5ZVX9mu2SP/qbJOrtQ5Vj1nyjqzz0Kabbuq23377zssJOjnppJN8wAT1pH7/+9+7xRdfvP4foB6cCH8ZQVsikKZJi0dx44037nxekf75X32S9OdOon5Nh57/F+mfD88k6c9dbGLRr8SZQhPpX4plKOEBRmENBCL7ORiYFuhGG20k0j+fKWZeRRQg0VUUUwPrmWee2WdFXXfddW7w4MFeV/WCCy7wMio63GaDrXWoTkMMbmcOIK0aB+iFF17oxo0b5wlVoqg52FKjB2kfSKyrrrqqs+6ESP/0dwCe1OJBfgZymnENqZK2llN8Ek1VHK5kpLFWrbjiivFebpv0xJ6SDChsk0Pq7373O1/o3JpI/+petNah6vAqd7UVQbVrdB6qHVtkKj777DO/FtmcKdK/djzT1px5553XZ56FDvzwGyCvqSXFfl+tC4G0+nqGFUGPIv2rtxatQ9VjlnZHnvMQ940ePdqfL2koH7D3VKsfARH+9WOoHpoUgeTkEkpT2E9Okv7rrbee94Yreq3rpRrJYlHUJu+TlpaexJyif5tsskmTWsj0+1lJ0p+Dg0lT2K9KHiAWXHBBrw1KhFbRWkj4mxxSSPoni9Clkf5/+9vf3B133NEJXZihUjQ88zwv451DLfMmhCp1O8igOOCAA/whN8RzscUW84XqiCZSK0VA61D9FmHZJWTkQehT14RIIOwRG/3rX//qs1EgWLFFotPJUKExt5IyjFNVrQMBbJIDFVkR1lhfDjzwQO/ks2uShXz5O1FXlvUjPLsjYBH+ZO+BZxgUwdVah6qzGq1D1eGVdbXWofpxZO+Jw5MxDJ4EO5Bhxj+Md5H+9WGctFEy78nie/PNN/2aTj05cwAoi7w71q+88orfC4Hjcsst52V3H330UR8oUY705zPkeddaa636XmAb3611KM7LzbMOEWCK7BwBEj/96U89J6dWPwIi/OvHUD00GQLIzSDjwyJWriiQ/Wwj/fHisuiJtOp6oSaTMHDgQF9ABTyTmv5JnWTDnKhBtCx5F2odCIS2mabpH5LYXG8HCKKzwJmU1qI2Kyx56aWXdtZAyEv6gzUyFRMnTvRkIe+Bg4Rss8OawJb5j7ELwW9SU3xm2CEDAN5rrLFG59/YBCOvxEFhgQUWKKppdntu8GRd0ToUxyRwMh977LHePrGzww8/3PXq1ct3bsX9sEvWb0gY/gYpg44ypMGqq64qJ/53ryIsPpd8O2mkf+gYwHmCw2XdddcVnhmmbc5RiKmkVKTNpWQArLbaat4Ztc0222gd+g5LrUNx5susXnQeqh3fZNBJ2FMYYJJG+nN2grhSK0WAtYh5Eiey7TnL2SjYIvWBA4AMKsuuEK7OhcW42fcQbMdeCF10ahiy9qSR/tTjIxhiq622Kql/VmRMtQ419u1XWoeee+45H2DGOf1Xv/qVQ8tfrX4ERPjXj6F6aBIESP9Dlx9iig2YLXiVJpcm+flN9zMgrM444wwfBcjGgQKzHFLTCvmqOGL515dlm3lI/6YzjOn4g6ol/SH3SQmkoDQyIBAwSZmF6fg40/Sr0d4+++yz3WabbeadHpbFlIz25RA1dOhQP9a5JpSpIFqVwyukFnhCshJ9ERZKnqYP1YRf9v7777vzzjvPPf300z7l3NKotQ5V/7IY7+jKY4NEm5PdxPgNnfJWTI1oNrJPIFG5Fqkv9D9xPKt1IACeyHLhQMaxd/DBB/sowH/+85++NgefJ0l/1ihsmYwK5g059rqsCYcn+6M55pjDR/Lz72StE2yVORMNZQ6yp59+urdfq9kj2+xAQOtQXEv48MMP3V133eUzoJA1W2KJJXIHQcX9Je3R2xNPPOFOOeUU/zAQUDicr732WodeOi2L9OezZPZueyBS+1Ownl999dXu5ptv9vMl8yHOeojnvIF6tX97e9750ksveRlOasawR5p77rk768ZQSH7GGWdMJf3bE43an0rrUO3Ypd2Zdx1CmpOsFOYGsqgmT57s96hIRxdR1SDuW+joTYR/I1BVn9McAbSkOeQTOcUBf+utt/aElUXwimyp7pVQwI+I35tuuskf9pFEIIXSmkj//HhWsk2R/vmx5MpqSf+wdysQVDTJLhxOREyQEh0WgZ46daqX9kCbO2xhJBB/tyKp4TWS9uhut8jKoCVPRPqiiy7qo6YgAs0honWourF+9913+8wcDqvYqknuhb2wPpHGToRb2MKCvtV9a/tebVq0zAcmf5RWjDtJ+rcvIrU9GWsQZCryPSYxMddcc7l9993X75OITCOqMpRMCr8JchANdTlKO1DBBrUO1WaLybuwTaJ6KdpJBLU/6M8wg9tiiy06o3i1DlWHNTiS2fzMM8+UOPHD6Gl6TJL+OAnYb5GZW7Q9ZxbCWRlm4EQGqRWXTdooDitzUFf39tr7agIbWEc4syNjuM4663jNc9Z4bBZHPbiyXz/zzDN9hkQy0r+9Ecr/dFqH8mNV6cpa1qGwT6sfZxKTlb5Pn1dGQIR/ZYx0RZMjwMRyxRVXuOuvv96l6crbz9cGIt+LJF3yuOOO89EBEC19+vRxf/zjH7tJHaWR/kRpSCalC+e8tplG+hOtGjpZ8r299r3K9FMvu+wyv7kNG1HpobwP0eykqlr0Fdf27dvXF5ssYrQA2I0aNcpdcsklnlwx0h9Smqgg5kZkT2iPPPJIt0igjz/+uETzG3ILvKWL3mWFWSnVyRGpdSj/HJUsQEexaObFcI3BnolOJ0rd0tZDciv/t7X/lWTmQAqsueaanbqoRKkSbUmABAXRIbLTIv3bH538T0jNGOZNnPlhC0krHAH/+Mc//LwLntaKvA5lIWySXUT1aR3Kb4dpV5oMZ7LYaSXSX4RqNu42b1K8HNKZ/SZE6kknneQjUpGjYY9ES6sfVd8bbZ+7WZ8JHiGyH6cy6zRZUpzdsddypH+5s337IFTdk3DOIWNsxRVXdNtvv32n85l13DL5LPABfK2gPN8Syv5U963te7XWoXjvtpZ1CMfVDjvs4NZee22fLSknabz3QU8i/OPiqd6mAwJstCjwwcYBbV82ZZAvkAVErrIho3AsiyLXWiE6bSDSXxZEP6mrbGhpkHtII5BelWwh6a8NRHc8q7FNIljJqMB5RYorRVAhZNU6EAg3EKSrkv5HxCq6/GmFfIkkGjNmjHvjjTfcwgsv7OVniqz5mUb6r7LKKu6BBx7wkX/8wwYrJFmTkf6kBhM5BGklx17pyLTDAod/5DpIrTYbJBKQCCukAMAuJP21Djm/RltWBJt+1iAazrmkPW633XZ+PU9GR3MPfSDbVUSnXtY6gQ1CPC+yyCJeRxpbnHfeeX3UqclUMJci2cd4Z+1/8sknfXc4nCk8C4Gg1oUAhBW1ZNhr/vznP/eyUxD75ky1SFXuoJDi6NGjHeQMaxD1Toq8DoV2BF5PPfWUnychrsjM1TpU+0jjDEStE/5NBgl78pdfftmPaaTmypH+WoeycWe9Rt6U/RKYgiUZkzio2KeztltmH73oLJSOpcnOQOzb+YYIdeQhcTTT0kh/Cs/ikIYEVOtAIAxqQrIrDLbDLnHsc/YxToSzKH/jHM861K9fv5JaXUXGVetQ3LdfzzrEOMeWwzpycX9dcXsT4V/cd982T85m7Oijj/aFfCBTOPCbBpg9JOTAXnvt5T2HXK8NRPnXnyT9OfhnFTQm2poIGKIGNUmX4lqtbbLxoOAkNgxBo9aBQChJgy0S5QtpUkneR/iVIpAk/e1TdBKRnrGWRfor4iLboizql8MWBOqcc87p16Ew0hKbPfTQQz3ZqnWoA0vIPmoekFlCxB/EE5GTNGRnmAfzkv4a790RIHqS7AfGLlryG2ywgb/IanMgiQT5suyyy3opGshB/o39UjBNKdVdmDLGx48f7x1L2OQRRxzhCZSkxE+StJJddkcgzH5k30iQjtah+izFxjpjnPoxnHtwOCF5hpQHLY3013moMu6WpUNgDs6+W2+91e25555u8ODBJXMpPRGlarV7KvdcnCuI7r/hhhs6C3GG+3dqybDPT4v0Lw5ClZ8UzHDIE7jIHpLx3L9/f193i2x8WnjuZC9qjn7Olmazlb+pGFdoHartPRPsedFFF3nn0aBBg0qi8Wtdhx5++GFfbyas0VXbr9NdaQiI8JddtDwCYZpg8mGYOCBguAaPNmQL0RhqlRGohvSv3Fsxr5BtxnnvFj3NRpYIwG222aazY5H+1WGcRvqn6Z0nSVaK86KhrpaOAAQqGqmQ/GHjQEZGChFWYI/TGeez9Ls7UGJsIyFHca+wsV5T7BAigCbSv7qRh62x/qAzf8cdd/iD1K677uqj+5OkwM477+yjUrFdbBhZCiQC1LoQsPoHHHRpFJkLpQ5F+ldnLVqHqsOr0tU4TM4++2xPBpKRu/jii/sIX3S8OQNtttlmnqROi/Sv1Hc7fo79sWanZS+lFeM2DCxrl0Anc5RaRCsShzityTArcnAEuCIHiyPPcCYjlBoIRPOzruMoxdFE5gS4Uf+EbB9qn2DLOE1V7Lj7yAsznbFdnPM0gh2xRzLyWff/9re/dWZNWC9LL720l6TiGrUOBLQOVW8JYQAeHBuBDwQp0rQOVY/ntLpDhP+0QlrfExUBogJJBSQKjY0V/0/UBRI+bBRIm+YAu8ACC3jJCg6xyQNa1B/Uwp2hc/73v//d66Kjn7r55pt3ppyL9K/+xbLgffbZZ96xxIZXtlk9hsk7iE7705/+5CBbiI5m0xqm94YRLdwLqUUqq21C6v8F7dVDlqb/6quvXnJQNZIVW8ZZmibr1V7IVPc0yXUIOz333HM96cJGeN1113Xrr7++t0d00q+66iqXpkNf3be239Wmh2xRqKzVRPf37Nmz5GFF+ud79xz4sTcipmaeeWa/tkMCotNtzQpREuEftnISfvm+vT2vMkypecD8ydq+3377eZkPa0nSnzUK3BdbbLH2BKXOp9I6VCeAidsh8znvWBYP5x7WIiNOmT9POOEEfxcOZ/ZRYWZf3F/TvL1ZIM59993npcysFlGlYtycNY3wx1GNbB/3kuHMOQr5M6tB0bxP39hfZlIzvXr18lnhrEGczZGYYi9kDQc/mSfgiQQia75lSXKGgsyWrGnpuzJZHtQMTDbOnPRgxpmHiH4apCzn+nvvvdf/P8WQCdpR9HR3+9c6VN2cEAY3pUnBaR2qDs9pdbUI/2mFtL4nCgIcXEeMGOEjBZikIfyJRINYSYuo4BorXkPq0bBhwyQ7892bSNvc8lGyqJxI/3ymyyJ4zTXX+AKSpKVyoCKad8cdd0zVnpRt5sOVq8KIFca56dPamDeHAOnWEFwDBw70mQCKou7AGFsjeooik2ADLnk3uUQJIkUjXfQue612HcJ+L7jgAu+QJgKQjAq1LgQqyU6EWIWkP6QCh1wc+2pdCEyaNMkXleXfNMiTJOHP3yEDIQWt+CzjnEhLDnFFjlDNsqUk6Z9WvNz2VZAt6PtrHSo/MrUONWbmoj4HhCoOKchBHFTMnURUI4tIMMSWW25ZyD0STk70zBnP4RjOU4ybt0WdLWQrwoasxe67717o2kbsv4ksp2YJjUARzkX8nbo71N+xPTn7UTL7CCLBuU8WJPVlsE8kO8nw429qXQgYZpD6Bx10kF/XTZpv3LhxHkfGdthw7NNUN0brUMyxRNYY+3b4IrIfceohZZYMCtM6FBP1+voS4V8ffrp7GiLAZozCSHgPw8bBlIMVxH9I8LEQ3nbbbe5f//qX39QpWqD0ZVlqIJEB888/vyepiSCglSP9wZvIDbIo1DoQMB1qolmSLYkln8s2q7ccCsZySIPcxwY33nhjT6aw6SWqjVRgJGeIYlHrQgDbHDlypI/0AbdQmicv2SI8uxCodh0i0goN9TvvvNPr0aNTLedJqUVZ8VhwAS8I6KTWdHgHxBU2jW6tRWfKRksRSGZNZBWSJDvKogAJipBtlrekvKQ/8y4kixwnHXiyz2QORF6KQB3IP4oeg4/WoWybI3Kc8wuYhY0I6dtvv91NnDjRy3Uli0ETeHLJJZd4Yv+www7z+yQkf1i/iKguspM0awybLnWlYtwQ2NjylVde6V8JcknMr6ph1qEfj748tU6spa09Rl4z9qkfw7qDxA8R6Dink9l9Wt+dD9rBScJcALlP5hhFuTkXoWxA8MOCCy7oHf0E6lB/h6AItS4EtA7FtQbO4ziWIf+R30zybFqH4uJdT28i/OtBT/dOMwTMiw0xwOaKaAEIQPQA2RAndcQoDIR8AiQ2hy4iXIqYupr1gojaZ5Im/ZLiXhSYQguQ4olGWqeR/qeeeqonWBS1VoqsLWpEpaDPjX4lUUAQ0TQifyzNWrZZftpgPJPFQ5o04xqCmnRUiIFQv5Je2ORyGMaeaXJElWLLwZY5kogrDrFoeC+66KIlJJTIlvzLWDXrEJJzEC5gz3vAqSpZpHSssUHS1BnvZE9QtNcce2REsN7QWNPJUJG0VD6bzUv65+utWFeVW4fykP7FQqv80zKWTz/9dPfss892XkhwDntPZD5E+qfjZ/sdiDsies0Zl+Z0Zl1HuseIfIqgs1+3YrP2DdTnIEOy6NmPaWMYnXnOQSrGXfvsZTW1yHCyRtQ5e/NQTganPmdQ1ihr7Oc5K62zzjq1/4A2vjPEDKyQisTxB4nNXApuFEYeNWqUH/fCs9QYtA7FHxwmj3bLLbd4m0uS/lqH4mNea48i/GtFTvdFR+D555/3XkIqyic3o5B/eLEhoa3wrknNvPTSS52ktUVTESVIBXEiMbbddlvv9VbrQgASCokJ0lD33HNPj3dSVoGr06LTi4gjJBTkPYelZGokqW3YJoSVySaEiyCOJnRC7T7ZZrYFhXIddhVj2pxS/I3IISLVTIbCrkvTEiyKrVradNI2SV3nUNWnTx8f5QfpTGNjhh1yfZq8D1rfXB/WSSgKljHXIYr54bxCn/YXv/hFZ8HUomCJXTJ3QliFkc7YH2OdKEkcdjicQ0dUSFRzH2Obg8Rdd93lo9qKaptZdmN4EgFIZOTgwYM71xuR/tWPtkrrEDYp0j8frmQ6kH0Hec16w3gnSxf8KpH+RV6HIPEIwBkzZowH2vbi4Bf+PXwLRPOjyw/pH2b22TXI+yBrWsR13cY0pCgym9hecgyDk4px5xvXWVdZQU/WHQhn9gC0NNKfbAAI6vvvv9/jTvF4ov2VFdWBLtgRlAexb4Wgk84+nChIqbBH4kyfzDJnLlDGREcWvtah+sZ21t3lSH+tQ43BvJZeRfjXgpruiY6Akc1sANLkeUhdhcAnupxIF4qinnLKKS4k+yH30QBkwwA5oNYdAQ4RpJ2iP0m0JOlX4EUqK6Q1GRHIJDz00EOdaf5FJ/1xLFHojI0WqdMcmEJileJdxx57rD88WLV6NrF4vEOyn9RrriELQK07AuEcgEYlY5gUXzYMIenPfxPVgg3jhCGbgihBsn6I0CpaM9x47qx0SjIkyHLiMIZdMp9a9pNpdnM/kUF8RjFKSNqiNa1D8d64HbDIygsjeZOHA74R8uVXv/qVl0UwZ3+SqLZfhuMEORCRAh2IsGfioA+hao0ABwpI2hgW6Z/frqtZh0LCkG/YbbfdOjP58n9je19p2Y9k5ZicGXPCaaed5qOps0j/Iq9DZhFJeRT24tgYxBXY7b333r5wLNIylk0akv5WuwdHIPt8/iliZH9YaBddeaRPwJKmYtzx5x+c/GTzcF4///zzO+V9QtKfYAjIbM5IWstL3wHjFi6DYBHT4IfQJzgPgh9HAJ9ffPHFPlACRwkZ5QRDkclLlgTnTTgT5H8g/IueFal1KP44D3ssR/prHWos9nl7F+GfFyld11AEwujyNE1+ojMgXYkYQKv/vvvuKyH7uccKLi255JKesCoi+VfuJVGgj8ho5BGIAHzhhRf8JoAip2gujh071uNGFFBYvCqp+91QQ2jCzkPCn5+XJP2tYCxOE8tO4bAakv0mBYLeojkFmvBRp9tPwhGFDbKJDfU++X8Ot2wmkqT/dPuxTfbFFElDF5lG5BqOD2sUiT333HPL/mIiBnUg6IBI61A84yZTgsKxVsDcSH8Oovb38NsY3xD52K+RUqxDSIEgr8LnOPaIZtPa3oFcGLWWfHOVSH8Vj+5u67WsQ6xNOJ/RSCdTpYiEatasAdFKIAma0mTlsDcHr8suu8xBwFhLkv7xZqHW7ylJ+jP3Madia0j00dhfIqFCxhQtJP1bH4H6n8Bs7tZbb+0MKENyj/Nk3mwdFePOfg+sQ2SNU7yTYJ2QxE/aL4Q0xaLZm3LmJIBvxRVXrP8lt1EP7JGOP/54H9gYttBpyrmTQDO0+q2FDhX2TnxuhH+RayJoHYo3OMrVjqkk7xPvV6inWhAQ4V8LarqnIQgk0/jDSH82EpAEkKq0JPkXHnx/+ctfus0331xRA8Fbguw/88wzHfIzECoQK3YwhfgHW6IBiRAm3df+RmFU0gnXXXfdQh9kiUY5+eSTvSOEFpL+LHKQrshNWAvlZTgoUDwaPW+i+0m5LmJKdblJg0wdbJBoNYpRzT333F6XHycftTqI4hfpn46gpfj279/fR/9xSIAUYKOfRghyyF177bV9pNCNN97oyYOwxkRDJvcW6lTrUJyXxbxH1CkRfiHpz39D+OF03nrrrd1zzz3nC/Baod4k6c+4Z35gTmB+UDRgx/sB3+uuu87961//8o571hWyoigQDZnK51mkP/cns4HivPXW7kXrUNz3Z/t29pZkmBFcQjQ6dsv4X2mllXx2CmNfpH829mmFUNHhZ39uTaR/eds1GUMi/MmGIsCErDKrIZFHoos+VIy7FGfWb86WyHRZY3/JXtQyodPsl2t5F+YIjDvztHZvRO7jnELmaJlllvH1zJCMpRnpz7mcjFzOldgujbMTpH/oVFVGpPOOKOM4tA7VPjby1I4R6V87vo2+U4R/oxFW/1UhUI5sIWoaYoBNF1GpSFGwuEFwsUAS9U96GwdZSfp0kQJEXkCwsFHlULXmmmv6LAkroEQaIFFYEIGkCIMhOEP6E/m7+OKLV/UO2/XicqQ/pDQYWqFJHE5EsXDAJerKClgpmiXdOkxSCn1VcEN6BgcL8wEbNA4GHCoMX42h2xEAACAASURBVNP0LyL5xzi+9NJLvZY5GSUhBhwMzjjjDD+2TT6B69EBBmMcTkRgWXE6ZNFwBjLuqeeh1oGA1qE4lpBG+uO8YzyHmU5mtza+k6R/nF/Ter2Y/ukzzzzTreCzHWKZKznoMx+kRU8nSX/WMfYBVgC09VBp3C/WOlQ/tjbm0eVGgoKsCfboEFWMcyJXWYcOOOAATwiGGWrYMPv3sLhn/b+oPXpIkqZhtK89YZL0X2+99dyQIUPkJA1MALmZY445xhPUSSdTHtK/PawpzlOk1X2zntNI/1B6jvMmGSoEkxVxH5/2BrBN1vWbbrrJIRX7hz/8wQc5sA+gbofp84djnzGPkx8HAVk/EPzIdt58881ukUUW6TwHxHnjrdML6xAOEYLtcCrx/1qHan9/YfZjspdkRplI/9pxbuSdIvwbia76rgmBLLKFzpKpwOEXUJCSgr5F16ozTMLIcv4WFlBabbXV3D777OP1/IkcYAMM2RK2sKBvTS+yDW8qR/oTNYT8BBGsyabotcrGYFqVSCNY5Kpl64Apmr/jxo3zHYWyP5V7bp8rbCPFZj6Z5USKOgeqe++91z9wGiEQzg2kU+NEwTkK+dqrV6/2ASrCk2gdigDid5HoYaQ/vVJI7sgjjyxxzIv074631S7iE5x7kHfWwAsnMw58+/u1117rrr76asf6zjxK1llapH+cN9uevWgdqv29hg4+CAL2mGuttZbvkLWLbB/WJ5z4a6yxRuff2FeRoca1zA1FbUbYI5tAQBNZjshwQuRBjCJNQWQ6QTq0tPpa1gfEIfgX1XmCLUKgIicFTpZVm5V5Vk2kf1HtM3xuC8phHdpoo4281B5nSM5A7J1oSdKfOeDpp5/2n6+++uqFHutJG+Icftxxx/kxT1AE8yEBYqzjtHKkv+nTh30WXdYLWSTwpNYJmTw4QrQO1T5zsZ7AE3EWr1Q7xnC2WobMuczBOPMJ1lWbPgiI8J8+uOtbUxBgc0aRGTYElqLGZaGmP//P4oZHO7yGqPT9999fG4gAVyPy+dMhhxziI/XBjuhg5BEswjKtQFByo1Z0gyW6CpuDuEoS+qG8T1p6K1FsFEKGhFEkS4clccDHQcIhDL3PUOII2SmILLQpKa6G5qdpMEJiQxQQIYizqogtdCwlSX8OYRAE1DyhJUl/xjrzAvMAZCCOKOZNJKjUOhDQOhTfEpIkS1Y9jpD0N+1Z1vaitmRBbgtmAD/DlNR+0v4phErGDhk8w4cP92uNZfCAH9mQFPI1AqEomIITJGjac2sdimcF7MeJqOSQzx4Jwol9D7r92KLVMcJpz5qP5Afj/cILL/RrOk6rotc/ILKXoCYa+IEjhPUSSyzho1TZJ6UV8oUYVMZOly2zhuNcwr5oyWjyakh/7lcx7u7zxCOPPOJOPfVUX5jXsnWS9c64S2fJfHMs2LFem7OEyP5kIE6S9LeMKOZe5E+RXGGuZT5F8quozj4QByuyxOGTcCKjVkAdA61D+ezRrmK9QfGB9QVnPQEmeWvHhBmn2CXnefanatMHARH+0wd3fWsCgXCjwOaMDS6LFVGobHqThXy5ns/wOlLwZ+mlly78YSFpVBYdiFYqBy8wZPI++uijvWZqslAnZCGbjT59+kgrOQAz1EHnQAoBhUwCB1fIaVpI+rOheOqpp9yzzz7rCdckoV3kwW+Fz5DgMsdJKM8V2ijENJsDIlsp3vvQQw95iQDsueitVtKfCCw2wch1yRHV3Yq0DsUdWUT50nDOVSJZ7JshaUhfJ7uHKMCiO0lZf4j4mzp1qscFTIn+DZ2kdojlcEsU1bLLLusj2yAQ+DfOE6Lc0FIvUrOMKOQecYJATtG0DsW1gjQpKSNaTcYQzHEGUDcmbNLx7kLDIqTZO1pLy9QT6Z9tv6HTOGlnoURppfVIxbjLzxE2lnEir7rqqv5siZwke0vqxJGFkhXpH3f2aZ/ekqR/WITXntJIfxwuYZ1D/g7enE0hZ4u+bwIvAp9wSrFnsih/rUPVjRdqRJE5aq3a2jG8A5xRNKsxUd0v0NWxEBDhHwtJ9VMXAjapQP6ZHi0dltNSrusLC3CzEf5EChEdhOTRo48+6jdlaPtBDEAEoD9PCjHRAkWOCMgyCcgC0qjR499vv/3cKqus4i8tJ+9TAPOq6RGJQKF4Eg6nsOHkI81/5ZVX9sRWsggy1+LUozClUgI7kKuV9MdJReQw413Fo0vNWOtQTcO6200cqqx2DJFqVk+iEskS59vbsxekev7973/7h8OJHJL+5sjHSbrzzjt7yTOT7EJugZo9RWw4QMgWg7xj3WCNgfTXOhTXGizad+GFF/YY05CLQ4d64MCB3lZx+mGnoY53+E7i/qLW7Q2ynzoHOPHSxro9WZL0J0jKCne37tPX98tDsp+sJ6SQqH9C5glrD7WfmButaT2qHW8CxMgSJeKXcWzyHVZfi3Plscce2xkUxboEQa1WHoE8pD9zA3MrwWdFz4oqh2YYzR9G+Wsdyj8K66kdQ0AuskrURlJ9zfyYN+pKEf6NQlb95kaASRkSGgKL9F+I6JCIEumfG8qSC00TkOJURPOyKbNCVch4oKmWPHzxd6ID1boQIBqdgkikA1oRJftUpH91loL2PJJSyPSw+edwy2EMQiYk/SmuRKFj06PHEUDKvxxSXXgTtUJhRJwj4FetvE91b679r9Y6FOcdY4tIRv3jH//wJB8ZOkT8meSESJbacE5G/4akf5i+HvbOmp/M5Kvt21vzrqwinBxAkY/UOlT/e2UdQkaODDykPSD4aRbZt9JKK/m/UyiexviHDIQwZA9qf6//l7R+D2Q94ighMCdsSQeffRaSMcjykcXCXr+ILST7KVYMwYxtMQcQsDNmzBhHMXgySiCikNg0ubiwxgwEKhI+rFtq+RAwBypBZQTsIRnL3yD8ydLFJokMLqptJlFkDsQhf+WVV7rXX3/dZ9WjMU/dPOwvD+mf780U4yor0AueOPk4WxqHhNP/r3/9q4/yDx1+WoeybQP7Y0+JA5+WJ6MsrXYMGN99993unnvucXvttZckt6fzcBThP51fgL6+4wAwYsQIHxGYld4LqXXHHXd4uCC2IP/Y1Kl1IfD88897rTUiKocNG+Y3Vxy6OEBYIbqFFlrIb2ZJ+yPVzVIurRfIfqKEtDHrwtVIauyOCH8OCmFLFkxis8Fho4gN+QgOWcl0Ujb/pPgSlYJNok1JqnpSWiEk/enD7Fb22GVNHGBJseSfsI6JzY0WYQV+SU3/UAu4iPZZ7pm1DsWxCIgXIlRZy3Hep2nwp5H+Ilkq41+O9H/yySf9Wm/ZU8yZRFZDBBY5vT+N9GeNYq3SOlTZ5ipdEUZRIsO1+eab+1uuu+46R8YUxWbZryNLxXpEg4wpsk2WwxQCEOzYR6Lnb/I+IekPeYXTiuxd6hvhIGBfWtSMPQgqyOW33nrLO5nDTFywJvr8hhtuKIEd+9tiiy3cVltt5W3TSH8uUl2jUguF8Lviiivcww8/7Hr16uW23XZbn2VmY5i9PZlUlqGPXeLwv/POO70DgGwLtQ4EkutRiEtY70Ckf36LYe9z0kkndcrEco7cYIMN3Kabbur3oTj8kIU1ZQPVO8nG1upGsa6Trcc4p+Uh/fO/MV05PRAQ4T89UNd3dkPAUoIhApLRLEbEsCFjI2Ebuu9///tC8ruIKUvfJ0KIqCnIE/5N45CFs4Sis2uttZYjxR8tYMhXNJLZ8BJJff311zscAn/84x8VSR1Y1ksvveRlaIg6h6TGIcKm15o5BPr37+8PXxw2iqaVDBYQ+UT6EWGBTVmqKdFU4McBlZa0sUqkvwZ5KQJIdeHYoxE9xRgmm+e2227rrHeSRvpTcyL8u3DtjoDWofqtwjKimAO22WYb79TjEIFDn7mUCGDmCA5lIlmy8YYYYExD8oOjFSkvR/pzKLOsKAr36WCbTbJoHap/rFsP7B3ZX7Lmo+dNYy41AhAimj0ntY0gCddff323ww47KLr/OwApMkvQEyQLmug2bpNjHU1vnCc4AS655BK3zz77eIde0VuSRMXZaWSVEVhgmWzMqeDNmZN1isLnrEsQ1HJIdaAFbkRIg6O10FnCmA/PSCHGyeyeotspzw/xjKIBYxypPfBDrg9HH2333Xf3ZDUtJP3BnPHOGV6tAwHmS2SlUIaYOHGiD4JiD2QNbAkMXXzxxX1GH/xIUtZLWJYiYOdL5sNwHuUqkf6tbS0i/Fv7/bXNr2fiJjoN4ppGqjVR6kSiQxQSPYCGusjo7q+c9GjwgZA2HfS0COukdnqY9mrp14rw746vFf6D2Kdhk6SnYaPooVMY8Y033ii0dAJRpdgXkfzJw0DyMJYWgZUk/SEIkKJAZ16tCwEcSsccc4x31kHocQAwx0o5TX8yJSZNmuQjXHSQzbYorUP1jzbLxkN+CzKKIn52mLXeObRSgJs1XSRLOubhwQsnPQRpHtK//jfYnj1oHWrce2V9Oeuss7wspzVkKvbee28fYUk2KdHX1liD2EOts846jftRLdJzKFmKE4riklYnikdIK+Rrjybyquslp5H+RPgSZY6UKWsRzhLqlt1yyy0+Yp195+DBg93QoUO1L8oYL+bMS34c7vP5DNIawhVMaQSckSkRBke1yJBs2M806T2y8cl+5LxtcjQ48AhotHpH9iMg/Zk/qT0TBlI17Ee2SMfgxhjGPgn+BE8C7eAycD4TBJXWFOVf/gWDK6oFSO/mIf1VO6ZFBgzqKN/a7Nw6v1m/tIURoDgsqX7oKfbo0cORAky0j+nWUc0b0pDGhgIvOGQinlkILpwAduhtYRiq+ukMUaICSO/dcccdfepuSNpZuiqbWyIGTMqDNDecAWwU8ICzCLLRpb9Q29cOayyURT6EkSbN4YA0dNL9sTd0JyGu0g608847r7+OzySV4lwoKVGJ9E8r1mekP9r9pLNrc9t9mgiLTW622WbdinGWI/2rmnTa/GKtQ417wRD4OEFZs8NmslzMl6z9OPSYN9XSEWCsn3jiiZ6soon0r81SGOvsITnoZ2n6s0eypnUoG2ccopB6ZOswnkPdafZP7CEpLE3EOgQM1zAXQFqxbyUjDbkanM9opEPAFrlZ9DRjnb0mBWXTHPJppP+AAQM6pTuLjGH47FlyKaFUCtcTHMXcSqYEn3HuUfHTUitiHmS8k5nDuLZgMoog49zDJpOySGQBcFYlUIesCdXnKMWU4EUCdpgr2f+wJhGhTlYkgWSWPc58SVOGXvm16LTTTnNkLpORwxjGyUzDdnGqcJZnjCdpTjlKy68Y1ZD+Ra8d00prrwj/VnpbLf5bkwdYexw2uRDZbLg43LKZMN1Ku8Y8uGl6wC0OS8WfH6ZLEgFA4ViKIlmziErS1jbeeGOHhjJp/Ua4sCmDPEWvEnmf888/32/gwJxiqCyKSCsUeeKGhGJji0Zl2JDwsYgLsGNjdt9995VcQwqwND87IIlB+vMuIAqKGonOYYCMEaL5sT/GumERRvinRaqQcnn00Ud3RrfgrEKnmnlDrQMBrUONtQQOCxTpwkHNWO7Xr5/DOUU0G+s7B15kvtD2RaJCLRuBakn/Iq7h2BvyMURHJ+c5iBOCSCgmidSeFfEMo1GznM9FX4eSVpnMfrLPk2TqNddc44tRWks6/22/muawLtpcwDx57rnnehkkCFWCmcD5ueee82cgHKI4o+zvkIMES1EXgSypogU/5bGPPJk87KPIioagFvnXHVXmPmQjCRhjP4qDnvWa7AhamJWSHN953lG7XwNmBIOBV3iOYd/D/geHpxUxTpL92O8FF1zg5wAwNxK73THL+3zgQwT6yy+/7PeRYAknwvqfbOwNOEvhhEY9wmqewSNZcem839uu17HHhBMi4zbk1/KQ/kWvHdNqNiHCv9XeWIv+Xjt4MbmQ6sfEwmRhemsh6c9iCamKhAoTOjqApLkWdeELo4DSNLipgs6EXS5ZxyL6IQnZyCEXEDaIF+RBIAiL1tgEQE6xieD5SafmIGAFjUPSH4zZOBClxmYYWR9s0+olFAk705f8+uuvS9JQ6yX9i4Rh+KzY4ahRo7wDzooV8zlz5a677uptjWZprPx3KMvF/9uBAjteYIEFfJQVmulFdZ4kbUnrUNzRhUwH2tM4mbE5InZxImfZGzqrFPRFsuvwww/3NqrWgQBrC2noYBJGm1ZL+rMeEXldhAZm1DlADgH7SxaJtnoSSS3pPJH+RcCvmmcM65sk7wtJf5OYNM10COuDDjrIk4Y4/Bj/zMNEuBKkUuTGnhPb7d27t9tyyy297BFZpkhFWhs0aJDX9Va0dH5LKafpH+73wZ2ACMnOlGLLOn3cccd50pqG0/7QQw/18lzWRPp3t0f27Tg8yaTHzkzWbOmll/YXw20gXcxcai1ZF86ydNkHsJ4pyr8UZyL3kY+1gEZwOvLII72sT7nGmkPh7ltvvdVfBsGNnFeRW1hfLy2othLpX2TsWvHZRfi34ltrsd8caq2FEWhsGIiyIHKaFpL+LfaIDf+5bCRwjrCBIBqfhWvffff1mnWmMW9yPUQVIJPEP6SzU3CJlHaLqAyLWEEskBVABkBRDxSQVRxC2cwaYYBNopv49NNP+3cbkv4Nf9kt8gVGpvBzkySTSP/qXqJFVFnBzeTdYRQV80AofUY6K4QAh1ecpDgMkP/ASaDWhYDWobjWQJYYh9fQOYWdpjmlwR4pAKJZOXipeHTpu2ANv+mmm3xk9Lbbbus22WSTqkh/I1Kp7VGkQonJ+jrJQ6sRqmmYiPTPNx8wdsEK27zxxhs7pWeInDz99NN9PRlaSPqzf0LaC3k+gk0OO+wwN+OMM/osyvHjx/s9pxWszPcr2vMq23sm5c/Cp2VOZV+64oorticIDXqqNNKfoCYyJzgrkR2hzNzu6xC2iHOOwCbWd/4/a10PSX+CnrBTxnsR27vvvuvnQwsUMwzILiO4wSLQwzHP+ZsgCWqZgDGfUdCXPX6R5XXL2Y/tlawGR1pNuKz7CaggwwJnNM7mMGulnW3W5PbIKMPm4IaQ15s6dWpnsCPPn0b6J7PGkTLGnpU13noWI8K/9d5Zy/1i8yISLWCpV6FuPAcBS7US6Z/9ejl4QfYTzc8mDM2/Aw880JP+NDAl2jpMI7QFDnyJqIK4pjGJU0iRiP9QHqjljKvOHwwupJiTKm0e/zBqkKKSLJY0kf6lYFskCvZHBJ9Jz1h0al7Sn1532203t8EGG9T5Nlvz9jDijE0/0VREnqCDTPYO8yeNz6htAFHC2MWRZ1GU4ZOzAWZeILpfrQsBrUPxrMGcxqwjHBw4KJCxxxqUJAc4AJuOd2jDRdRMtoMXOsebb75553pMWjpRa/wbjLbbbrtupD8p7ARI4LynhZr+RASfdNJJXgaAoAqTr4n3xpu3JzClLpRF7oWHVpxSOEchW/74xz92y2AMScGir0Npb9jwQeqQvRC2xx7eMnMguU4++eTOulsh6R/KVzDWIRfYWyUlgJrXshr/y8KCnWCNPCT44BABM3TmcahIdqa2d5Gl6Q/OBEQgjaTsxw5s7UxOdD/yUqzreUh/JGcpnIpEbFEzJcJ5MC1LnIAcO9+E50v+G/vDKQAPguMemxUPUn68J0l/JGCx2UpnHu6jGC17haJgTN0IHFHs2cNm2eGs66ZwwOdJ0p8z5p/+9CdvozjywVj19Wpbj6b3XSL8p/cbaOPvhwwgwpyUNA78RKDitaahUUc0Kzp2RK4QTW2RQkWZiKt59Umy3+5Nkv5hn2E9BEVUlaLN5pYINeRS0PNFF5WDbM+ePX3RKaIsiAok+oLPSbOmifTvjiMbBjYFHPzJQKGwthXorET6c1AgmmjDDTcsbNE0k+QC2WThPvR8IbOQ+rHDgUVH4xBIbuSKTqimzalah6pZaSpfC8F6zjnn+HkyXKv5f+rvcKgKSX96xH6R6UO3u5zkT+Vvb90rkOY5++yzvbOOloz8S86VSdLfIq0Y95CnrFUmi8QahU5tUevJZJH+2OGxxx7ryWr2nkgr2NpkloS9ah1KH1ehI4or2MPbPsnuyCL9scXLL7/cZ53RILBxcvFPEbXnyxWKZ53nH6TOzBFqOvPMG4rwr33eT5L+IvvTsXzqqae8jA/7TOrtEDRC1nMe0r/2t9P6d4bzH8E6ZI1AmnLGpKgsGU0777yz69+/vw+0IxMCXDlTkgEVZveoHkK6PYAlOIGbrR21kv4Q3wROFkHVIKtemaH8y1/+0q/HaZH+w4cP98WQcY7gJOGMrqzx1p6vRPi39vtr2l9vuvMcbiGoiFphgmZDa4QqfyOqmg2uFfLigYpYeC75ItlE4HVF15Mo/DCyn+hfJmiIQlqS9MejywRNSjWYC89SdK34HBHqREwjR4Pnmgh1otIgCGim7cmGjchKWpGLR2dNNmSVINWB04Q2YMCA3KR/005g0+iHEZmLbRElhVavzYfh1yc3ttggqajMC1mpmopa60BQ61B8Q7Yi8pB/VvjMaiOg320Ze1kyAPF/UfP3GMofsd8hshRnCZHn4VgtR/pbth4BEtTzgDhgDqCxpiEJZEU+izj+00h/MsdwmEJcW2OdN5zQl8dJXcRsk7yjJpTt4J60gJyQ9AodWbwT9vuQ3auvvnphI4DzFIoP3wf7USQTcZLiICV6taiSm3nttNx1Rvoj5QP5qsj+LrTABrIfUpUAkqS9Wd2ySvI+Md5Tq/VBxhOZtsyRjE+kyyD9reGExxkPSW2Z4jichw4d6lZbbTWfxUs9PdZ91nNIVYLQirh+p7179jXgh9MYOyV7Alku1m0wqpX0bzU7q+X3hmsONgVu7HXuuOMOXwcOBwoZORY0EmaaJ78PrHEAUlxerXUREOHfuu+uqX+5kaRMFOjT4RlkQWTRI8rtoYce8pvYNdZYo7OQDZM7Cx5RWDgGitrCTQTk3lprreUL0zFBWxo/hD/RARZ5HpL+4MhnHBY4nOE00GGhy5pYCJFPAGc2DtRCsGLFaNxBXmOXLJAQAaNHj3b//Oc/vQ1DsEi7rvvIxMlEhL9l6Yj0zzd7vfDCC94WkTv7zW9+k5mSmtyMbbrppl7aRweD8jhrHcpnh5Wuwv5w6HFAYE3CScW6ztoCOcXY59DLmk4UFuQAzhaR/s6nUpv8FmsHEYDl1pAk6Q8xAAnDHoCCdWj8g7taBwIQUmTrYXfoR4fyPqzf/FNOIz2UWxCm6QjkJf0JUqFgdNGL8YYoVlMonghgaiWwd8dmlVEab0QyT0BqQ7hq39Q1d0L+keFkpHSafFQa6c/5iLNpkRtnbbIdkTyjhefwcNwnMWKtwjmw5JJLFhm+ss9uElME5oWNDB32mZYpmkb6H3DAAW6FFVYoLLYh2Y+NIblrRY0Zy2TeUY+HZrUd+W+riWT1IA1ABY22hymJ8G+P99g0T8Hhn0JpHLxGjhzpIymQRbEIKhZI0tzGjRvnD70cXCmiRMo/hepEYmVPuqFmLy/ciP000r9pDKKJfgjOJkgTNvxsciHvDz744JIUfyvyx6YCYoV/E6VB1JpFszbRIzXVT6mG9FfUWserC7NH2KQOHDgw850SRUn2CdGqRBEdeuihnuRS646A1qG4VmGyU1bokFRfGnJc1113nS8UbenBEFW2xnNNkSX6wv1OGnlnGt5E53Mosxo7IekfvknGO7V4RKh2oUImI5KR7DmZE8maSGr6M7dC8j399NMOAgEnDIfb5J4q7qhpvd6wR5zQEFjYGvt3ivTR8pD+rffEcX4xtoTTHsxCMrnaQvH8GuaCq666ymdEcB6yYJQ4v1S9CIEuBJI1JPgErXkyo5JOkZD0h9gmQAW53qI3iGmKkYekP04T9kVwG2C1xx57+DMkzjyy9WmsPZJISbceI56J7Ae/LbbYwnH+wTHF/rIc6c98iQQaUe1FbWSNXHTRRf7x2RfhICG40ZqdO9nPw2vYfp7PbZzfcMMN3kFKwAncnIJGW9+aRPi3/jtsmicIC6Daj0qLFmDSJmI6bCYPYMXAmuahptMPQSaFTAjSoWkU4iUigLS/sIn0z/+Cknb305/+1DujwmZyFZ999lnnn3FWof+LBJVaBwJvvfWWL3RMY0NgaaiVSH9Sh6ndscMOO+gg65wvdgiJj7RPlqSP2RzzKwW7wS+rCKXss8NhaoW4tQ7FsQiT3KNAN3MmkjI0k6QiwprUYP5u2tOQ12RK4ZwqomY3+EyYMMFnQ7CeU0iXudJasnhfUi6OArxkSlCLhybt6XRbNtvEkQ+BwjxarpAvvYA9TkEySRXt24Frsl4Mf0uSBSL9u9ugEX6PPPKIly8lS9lsSoXi46w/6qVxCKQVjua8g8MpjfRHWg5SlTOpWgcCSdLfcOG8jiPfHCO2N8LhTHAP2eVF3RvZOsxazd4mbHYO5+9G3rOHuvDCCzvPnWmkP8oRBJKa1GFR7TO5/wnXcca7BelwblcgY3GsRIR/cd51tCdlwoC4I+2UtDUiAqjczcKVjEwLpVHsBzAZMeHwD+QMiyIFQkT2d70iUveR+ghT0bP040PSXxrzzkE6Q0ZDtmCX1Dxgg0o9CYpDQ1bTkI465JBDSjau2DY2TJom6dVsaonOYHMmYqDDPomQROvTbBOHCHUQiOTlvyuR/tEmojboKNTwr1RwE9scMWKEl5giwpeNWpEPXVqHGjsAwBeHM4coxjrR0Ry+KOhnzQrJQgIst9xyDieq3UM9CubeIjci1Kinw4GfYqe2x0mS/YZRcv1mbYdkBX8OsYqo7LImnKVEqiEjx140qTFbifQvsl0mn72cfm8l0p/oS7J7itrCLD2kD3DsWTQkspHInRHQBIlKu+CCC7zTfqeddnLU42BPalKIRc6GKqr9NMNzV0P6N8PvbcbfkCT90zT9CSQ78cQTfeR/0aX5bH1+9NFHfWaeZTfybpGcIcKccyUScdgn2ffspdgj4axPi/RvyTO1sAAAIABJREFURruYXr8pjfSHZwM3Akn4nEwe+Du1YiAgwr8Y7znaU3LAZ8Oa1FVDLw1NP4jVpAYtBwIqoicLo3GYZdJRlFX312ObBw5b4EaKFoteGiEw88wz+whCHCgcICCyi9g4tLIpIHuE/w5JFA5hpK0lSX+i9ln0iA4MG/ezOSNFWwX9upCxiDVI/bDhDAnHeRrpz/ygtMDuI9PkUmx844RKZvJwF85VtMApjJqVdl2Uca91qPFvmoJyxxxzTGeEOc4lCpmHB7O0bAp+GWsQcmmsX0VuFn0O0X/kkUd26qgiw8dntK233tpLzHDwpclpX9likusQdobUUWib9JI89IZF6ip/S3tdwX6bvWLafgYn3RlnnOH376w/OJSRP4RgYYxnkf4gVHT5BNOaxgFlklLI+9jcB+7szznnGM7sO3GI8i5sjgBLaSW315hrtqeheDZyZ9TjQY4PR93666/v7VCkf/1vK03eB0c0mZGhk5+9VNp6Vf8vaJ0erF4evxi5o5D0J7iEaH7qHbGmszdifbKaewScnnXWWX59rxQo1TqIxP+lyf0P45z6j9iinMvx8W72HkX4N/sbaqLfB+GEVioRZ2ktlKTIS/o30eM17U9JFlKBEOBQRsQfEb8cJHbcccdCE9NZxWbspRJhBVnFgT8v6d+0BjEdfxgbreOOO84Xm0I+gcg0SAEi2cqR/tpcZL+0ZHEqiALIACtKxZ1hFk8WuTUdzWKafrXWoWkDN4cC9GaRkbJsnp133tkfFMJsJ6KtKBJP1CoNu0X2R9rTXZFqZD+G2RGsQWRJrbfeeh5PCMJQB5gDMBJJSHepdUeA9f7qq6921157rT+80tCpJaM02cJDb1HXISvi179//24BDqw/RKGTVUpgxCqrrFJCThm+SdIfTWUIBGWddFmcreVIUliQiX2KHSLTScaU2Sp/I9qS9R0pIByl7OfVhEBsBMJCnmHf4Zwo0r9+1NNIf2rIwJtcfPHFnqROSn/V/62t1wP7RubDxx9/3P/4JOlv6w5OKgKdkEMiS5I9EbaMAgJY4rgqutO53NtPkv5cS7Ft9ugKwGu9cVPPLxbhXw96Bbo3JFmYmPfee2+vzTt27FgfoQLhh6cVr7Xp+4r0z28gLG5ogFJohehVotFJAe7Tp4/vJEloQ7iANweFIketJbGZccYZfdQKhydsFhKFgywtTD0X6Z/fNrmSTQMZDxMnTvTkAAW7kEuihbq+SdKfKGGkldZcc81Ca1VWQjtJYoMj8yuSKJCtSIMgm8Lfi3xY0DpUyZLifp4k/SH4sD+iApMSZxx0aclsqbi/qLV6Y01HsgMc0e8ny8k0e+1Aaziy7qP3z2GWjAD2Uj179mytB56GvzZJ+qcVp7Ofw/rF/Im+b9Ey9iyF3zJIklmNZOORyUNxRLJyGL9knbEXJdIfEvrGG29MjfSfhq+7Jb6KyGkiTy1bLyT9wwLe2OGWW27ppT1GjRrliyJSoFeykS3xmlvuR7JvOuGEE/zaQvYo2t3MB6w5tHKk/xJLLOHrx8kRlf+1J0l/1nwiq/nn5z//uR/rRVuH0tCrRPpzjwWZEelvevOWKYUjhXPS3HPPnf/lFPDKcpr+BYSjsI8swr+wrz7/g4ckC5HSHAr+v70zj7qqKv/4Xv6szNSENIfMzNRKDRzRAhVNNFDBIXFOS00UzTEzwH9SNKcUQUjBVChByQkkpxRyAKfSFBwQhyyHnEKzHHK1fuuzaV/Pe7jve+99J+6957PXYgHve+4953zOPufs/d3P832yRVHwlMbmh5Yv0qvoX5lza9Hp+dT+ctsVXQDMMiFdnf5H1GSaODHJZzK7ePHisNlmmwUGCGlVW9G/ct9MPt5kkiRBj08x8MLGK7W2RP/Ke3ELCNBHifpFBCjXmCDg+5stClgkcr6Huv5qp4U9FpOTcF+L6N/1R9hYeyAQgug0no+8k7h/8xkS6YxS2jrXoFwmRWOdefccbS2if/ccUX3upa2xDvc3FgpEUJIhgWUcC09k6LCw36NHj1LtGM4OsZr3v5H9S19r+uOsWbPCNddcU1b0nzFjRrSczDbmVPC0hll93juNdFQI+Ni/siDP/JHG/U1/pO9lLaN4J3GfI7rSyon+fBeLVljSFLXBj7kP4yHe4byfaZWK7eZFfz6r2L90L6ok+ifBn+tA/SjeO4yVeD8ZFFH9XanoXz2rZt1Swb9Zr2wnnlf2gYsQgJVH//79S6JqSq9ickvkP9Y+2ZYV/Un3J53VVKIlhLK+fqSmkU6N8Afzcp79/IwCddOnT4+fR+DOWn904mVviK9ikoqgn4qe5aPXslFVFN495phjWgzUshNhol5IDUwD5YYA0MUHSXT+Oeec06J4NLtkUQVRKnsfZ0V/xGkmsdkCn118qE3x9QzK8Pe+9tprWyywEOl7xBFHRA/LokYB+h7qui7OeyVl6yEacP8OGTIk/mFiq+jffvbZIufcu4MGDYo1jbILKkQG41mLSKCP99KsX3nllSg68z5iok86ehr3KPpX1zerCXDgPr/yyiujaJiKbvMz2C9atCiKLfRf3kO28gTaEv15v1Nriz9sR7Q1hRQV++1NHSWQ7KSYbzP2JkucluqdYBuXLFHSttipkBWdap4V1fKsNfbp3XLLLbfE8TfZTmTs0U488cSKi55J9CfTr8hiP889Mu3JFimn/dBHmWe+9NJLkW3W3icbNJGuEzrU97///bDDDjt09LYp1OcV/Qt1uZc6WQX/Yl//qs4+WyGdf+dF/2zBrzSgyH8xYg0evwceeKDevhk4RKDjic5LjQI1TPYp8EU6NZkTNIv4td1Ns0IzW2ZFf3xmR48eHV577bXSBDb/bUyEb7jhhmgF5MSrJR08J2+77bZoLcGCyGOPPVYS/1sT/bH8+eY3v2naalVP1/IbMTB7/vnnw7vvvhsHv0W0osiT8T3UgQ7Vxkezi87JZiZtvuuuu8Z3dmuiPwXPv/3tb3fNgTXJt5bjyxgqRasxNsL6jEbaOlHVRk9/fPERpfA5z2aY5TMbFf2ru1kqif7ZAAkKwxNQQkHpCy64IIpd+YCJ6vbavFtxbxOhilUHlifJpqNSpD+cecfzmaIu4Ddvr1g2Z8ZiKBH79CsymQlwojG3ZExOJgk2sTQy8pmPk3HWu3fvKGKnoClF/4+vH2NwvOK5x7m3EauxNmVMjs0R4/JKjXsdtsyfimjjw7PwN7/5Tbj11ltbzM0Tt3yEf/p5VvQnCGXq1Knhvvvuix7+BJsxfvLZWan3Lf37rOgPP8bwvOttzU9Awb/5r3GnnGFrYgvWPkwGiEon8kdvutpwpxTf3XffveThmSICeVGmiuqK/m1zLSf677vvvnHhBMHA6P3a+iUCFFEXpKczWGUhjwkDfr9MHtLkoJzozwAXQcvBWG3M3boyAd9DlRnVusWf//zncOGFF8aPDR48ONaEoRgqUdW01kR/fpcWqWvdZ9G2T6I/Bc5TNGWeAV60RPsy0bUtIYDYjCUSE/5NN900Bj+Qzo/435boz2edyJbvRW2J/vRNanLNmTOnxYdZ8DvhhBNKdXvsnyH2Se5nsnO4v7E9YUGERTtaJdFfhhLoTAKM18l2JrgJIZ/5eGqMyQkkY4EpBegRGEUWDyI09/ydd94ZNzfD7OOrks9s5DfOxWvrtcwZCWok+I6WDcjLiv28z/fZZ59of9haId/a9uzWrRFA9MdabsUVV4y1DYu4EFXE3qHgX8Sr3s5zzostPKBTOqCDhPZBJcpi8uTJMVqAdDeKopLahuhClMaDDz7Ywg/UavStc86L/kxSebE5QKutb6asEzzTub9J38/WPqhG9K9tj24tgeoJ+B6qnlWlLRFOWcB74oknWhSDRhSg+GQSp/OiP4sELOphG+DCXiXKH/+eRRT8lLFPSmzJnqKAZ79+/Sr6Ale/p8bfknf3hAkTokCVjTrN9s1yoj9BFNgjUuvEiWz5ftCW6J//XdFrx5QjmC2Cmv09Y82TTz45WvXQFP0b/znUKGdA5Pn5558fa0CRdYftWb7xTB0/fnx44IEHorUuNTv4GRlULArwzCSTxwK9H5N7880345w8BTkx7iFTgixmxz7V3R2VAvKy9Y3ox/RRRf/q2LqVBKoloOBfLSm3iwTyYgs/IzINQRBvVVttBOBJyiUDLDwWEV+oicACwIYbbhj/TUoh2zDQMKKybb75gcVKK60U+6Ze8tX3y2xxVD5FZP/IkSPjIlRqedGfCQbp/5UKWVV/FG4pgdYJ+B7qnN6RbAA22mijcNJJJ0Vf+fQMRQDgfqZOCi0r+nfO3ov7LQiBRLdhEWA9o/L94Lnnnotjn1TUdJVVVglJaKWwbAo2yYv+xe1VrZ95KsZNRF96R7cl+rMQSOT6P/7xj9C3b99odai4tYQvz0UEUhbteG7izc2C6e9///tS3a1Kor+BO96lHSVAhgn1nnbccccY1JRqbWAFu9lmm7UI0kn7ylp2YUfDQjMLBPTd3XbbrZRl3tFja6bPUzOPhefll18+Ztzz7lb0r/0KtxaQlxX70zsmb/NDbUMWqOBuk4AE2kdAwb993Ar9qUpeyoWGU+HkGXAx0erRo0f06c1OopL4kuxnWARYsGBBTGmnQA0pw+uvv74TrwqM2/L0t29WRyAv+vfq1SscffTRLRb1kuhPoSUmC/vtt58RldXhdatOIOB7qOMQEQ3Gjh0bi8UTRZ2i2agdgSiFQEjUoP6+HWftN9RGgPcLntQU5kOYQgQgIIL3O5N/+ibCK3aSiv7l2TLepD4R/skffvhhfD9jqXDQQQfFIJNKnv61XbFibE0BTjzPsTNN9Tbom9iiIfzTKkX6b7311rEPGyBRjD7T2WeZiu5i/0o2SSog+7vf/S7aTCHmY8PJImm+JRvZ7M/Toqo1zD6mwrOTbOe11lorwJn7nYXmyy67LD5Ls6I/nyIbn+wI7n1beQL5uXk5sT99Mon+MD/llFNKVmmylYAE2kdAwb993Ar/KcWW8l0gFY8jOm3YsGElgRRepKJPmjSpVHwOGyQ8FFNmBAVRmeDyEsTTn0EbXsoM7lorhlz4jtgKAEX/jveMakR/vP4pbMUEVvuEjjP3G2oj4HuoNl7ltk6FeoleQyygSDfvJSIHU0QgC880CviS9m+0b8e5+w2VCaRCvVj03HTTTeHaa68NQ4cODUOGDImiy5gxY8Kjjz4av8hiky15wu7SSy+NQlS+ZUVCRf/K/TBtkSxRYEpNA8Y92SKICKd4VfNMLSf6EylM5gSFJ08//XSzoqtH75YZAixyEghGjRNaup9ZmGcOufLKK8d6EmTf5zPI6K88S/nDfJXPUjtGsf9jwE8//XRcTCYAIvteyXv6I/rjO8+9ztiJjB8W8szaa/12rWVuTl9lXCpPH38S6DgBBf+OM2zKb2CiT8p0WxEoii1LX/qU/gebbFR08ubHny7bKPCVooQoukQKO5FtqSGsMLmlAK0iyxIqDFKZ7GM/0VarZWDRlDdxlSeFr/SUKVMC4j0TWPpbYluN6F/lbtxMAl1CwPdQS6zw4P2NSJpviFFEqxHdu/nmm7fw6sW6h6J/PAeI7scGje1Hjx4d63hQ3CufldYlF9QvbVoC7e2bZJwgZJFN9tOf/jQKK/RXfsYYCi9qxK0iRkzDFEsOxp7YF3KP0ojqpz4UXPCcZjxP/Yh58+bF35M1OmDAgPjvrOifMkyLGqmKyARLoqWxNCIjgmdfCsz5wx/+EBdFeUbyMzgzfkIYPOCAA8Ltt98efvOb30Su2fpRRKxefPHF4fHHH4+ZuqeddlrActImgfYQyNeRQLgnE4pFPixgUyPKn/pwvMOJQCdiHQGVMQJ9nbGAc8uPr8CiRYvCeeedF5ir77TTTjH4jjo7iVG5Qr7p09tvv32pEHJ7rmlRPuPcvChX2vOsJwIK/vV0NerkWIgaIHqAFX8849sa+OfFlkGDBsVBb1GjfVsTSJk8zJw5M0b2UOgQ+x7SBWlZ0R/PfgrWMAEjegChn4lEUXnmb4mUygpnJkzlUlazn8kOLIo+kc2z5N6dM2dOuOqqq+ICSmrZ6D9+puhfJw9mD6NVAr6HlqBhMXTq1KlRsCJqj0k+rdy9nqIAWZhmMpsEf6IEiVTls7ynWBBM0ax2QQm0l0BH+ibWU2eccUYcM2266aaxKCUZkxSfTNko7T2uRv5cEvsR9uGLOEUWTloggdeIESOi4Jf433LLLXGxj+dDNmiCMSf2P2RQFDXal35GFD7ZttmWHaOn5yxj8lRj63Of+1xpPMpnKfLJ+B2OKaCHQufY/tCsxdXId139HHte9McqloWl7Hi+3NEiYGMD9OUvf7l+TqYOjoT5JbZxWHNRk6y1bMZyGfssrFbSS+rgFOvmEBT96+ZSeCAFIaDgX5ALXctpIgASwYIIgOBMdEtbLYktTBgOOeSQipHXtRxLI26bF0iJRiOagoEY1jyIKfl06+yEAp5M2IjQLGLEWlvXnHToSy65JApY1U70GVhMmzYtDuCog1DEVs56h0hfIs6I8mHCyiQhFehsS/TnuYCff79+/YqI0nPuBgLc3zwvSeclAq2aBU/fQyHWfCHqGXEPQZ/0coT7bPH37OVDlGKbLbfcMv6YCGA8frONqDWigU2r7oaO38S76Ejf5Dlw+eWXxwXqbCNilWLT9PWitbzY36dPn3DUUUfF8TeLdmTm8BwYOXJktIdkITAv9pN5yjaIVUVv2XE7YxwCnRgPwYfGYgrBTNlo6DvuuCNcccUVMTOS5yiFPbFKgTPZFozreX/RuF5YfZJpodBa9N7WeeefF/0JbGKuw89ZZJo/f37MVMk2ivoyhi/ic7Mt8mmcxFiHufrqq68es8quv/76yJKfU6uMMRHPARgzJ2VOzyKq8/Xa+rWif2283FoCHSGg4N8Rek32WaJbmCgQOXXnnXeGww8/PKa0me5X+4XOi/58A8ILURXJaqEt0b/2PRbjE6Sqkn3CQIGBbTVR/sUg0/pZZovrHnbYYTGNn/4JRxbpUiTL+++/38Lzt5zoT7E6+vHee+9dlQhbdPaef+0EeA/hh8pECpGERTr8aBFPbG0TSDVkqP0CuyT68wxAmGLxeeDAgeGpp56KNiBsnxX9EVbvuuuuMH369LijPfbYI2aYOZG153WUQEf7JhYLWKfcc8898VBYpGKMmqxWOnp8jfT5tsR+zgOP75/97GfRHpJsCBZMEaezkf2pPgc1eNKiQCMx6MxjzY7XsTwhUpf3TVaQQiRFxM8ufCbBnzkSoj9iPkV9WUBhIaqS7WRnnoPfVVwC5ex9UiFfqHCvI2az6Eow2eDBgwv53KzUQ9JCKWNQssd5buYXS7jXjzvuuLDttttW+jp/XwUBs/CrgOQmEugEAgr+nQCxGb4iCakpAmXFFVeMqcCKLO2/unnRnygAJlZEDaSWF/2J/EneoO3fc3N/kgWpsWPH1hTl39xEWj+7JPYzkM0WkZs9e3aYOHFijFQhU4KBbbLyQixILS/6F5Wj5909BPIT17TXfAHE7jmaxtxLOWEVkYoFPd4/vNPzFj9Z0d8F/sa87o1w1J3RN1Mh36KKqXmxn/v14IMPjgtz6d6Fcz4jYosttijZ+PAdeM0nj3/E6RSJ3gj9qDOPMTtOx3ITFvydGjZHLIDCD6EvK/hjmXT22WfH4p6pscjKggE1UGwS6C4ClUT/7jqORt4Pz03qb1CXI9uotUE2GVY/vH+22WabGIRiIETnXG2z8DuHo98igbYIKPjbPyKBvPDMxAHhuXfv3hLqAIFq/M8TeyKDiL4scg2EPOpyBXqx+sBnEX9po/xb75ytif18AtuO6667rlSck22xAsHW54gjjojeyCmSUtG/Aw8AP1o1AaLQxo0bF/74xz+WItGZYBGJjkCl6F81yhi5Txp6ivTnk4hYp59+eimyT9G/ep5u2X4C1IAgOp/3CM2+2X6WebE/fVM50f/FF1+M73QW8Pn9kCFDYlFPbGfI4iFbgkYkcJHH+VgbXnDBBfEdw8LnoYceGvr37x+ZZRdO+vbtG99LjDkpupts5rBLnDRpUsya4vd8ft11123/RfaTEmgnAUX/2sAx5kRsphFsxyIyP5s1a1Z0OiDbhwwpFu+436nFR/ZpucW/2vbs1hKQgAS6l4CCf/fyruu95UV/fD+JdilqAa/OuljViP4MMojCZjJRjV91Zx1bPX9PKtCLdyLpk/vss0+pL7I4gr0M7Yc//GHYYYcd6vlUuv3YsmI//YlJPYPU1JjI4t9LtC8CAIXqEFqJYNtqq61aeH4z8U32Xt1+Iu6wMATSPY1YkgodsrhHoUOEf5qif/XdIS+sEo2W7u/0LXnRnyhfMvv0mK6es1u2TiBljSH4ZwuV2jdr7zV5sZ/3NONFFu75XTnRP9XpKVfEk3EBdn4777xzoW078wXfs6L/I488Eusc5fkR8Qs3/vTs2bP2i+knJNBFBPKiPwW7mcczdrItIcA9/4c//CEueqaMMZ6H+++/f8yUKjcHZ7sxY8bEgt48N9nOJgEJSKBRCCj4N8qV6qbjVPRvGzQFTufNmxd69erVYgDFAALBlKKHeP5tt912sdhx8petRvTvpkvcMLuh8FmKQuOgmdAiWlM0iSKz2Po8+uijMXKQbBQLUC25tFmxP11seJ1yyillLboWLVoUzjrrrOiVDkdEv/SzQYMGhR49esSINxeiGubWabgD5bk6fvz48OCDD4YTTjgh+iHzs6uvvjoWkMcO7fXXXzfSv8Yr25pvOnU4UkuiP89aMsysz1EjZDdvlcC1114bs0xoCKltif7ZItP2zaWRsvh5zjnnxHdzKtBLPahkzdOa6P/000/HzKms7QyRrGTyEUihhdcSARAbD6J3U6Q/NSIY0yP2J/uoJA6mqwM7siMollzEWhI++uqTQFb0z1p51efRdu9RZe3M+DfPUOwOU0PIP+igg0rznVRsm/HRwoUL4xx0+PDh1ufo3svm3iQggQ4SUPDvIMBG/TgD15tuuikWmFpjjTXCIYccEtPXaIr+5a9q1t+PyOgUhcrWFO+68sor42QhNXgiXiGk0hT9a7tb4P34448HRAMiBbOTrI033jhsuOGGYebMmYFCk0b5L6GTFfsRUBDv+RmtNdGfiBVS/xFkhg0bFqMG6csIC0T7kr5uk0BXEMBugr5GLYl33nknilephgkCDJMsJmDYnPE7/FVpRKuxHX3V9jEBFkmIpuZeTiJVtaI/730+owBoj+osAnlP5PaK/vbNJVeE5yV2ezwv0/2dF7DKRfqTQTp//vxoO8PYleK9RfXsb61v50X/tN2uu+4aDjzwwJgJyVgKqzTsPujbtLT4UtSaEp31rPB7OpcA803sEOm/RV2MYrGOzMbsmCbV3eD+JePx61//esyuJ5OHv8mI+MlPfhKfjx999FGsdZbsTSnGzaK12RKd21f9NglIoOsJKPh3PeO628Nf//rXaIeCt2pqDFaPPfbYOBGgKfovfdmyHtP8Non+yy23XBg9enR46aWXlvpQW6I/g5Cjjz469OvXr+76yLI8IPoeAzUKRzNYYyKG4E+0L9Ye2UWVdJxG+YeQjQBM1ierrbZatOtB1KeVE/0ZAJ955plRTMi2bEHfZdkf3HdzEsj6IyMEYju16aabxsiqv/zlLzHrhP562mmnhVVWWSX2YSJc2RabueyCa3MSqv6sUoYZhTrffvvtyBDPbv7wDK1G9K9+b24pgeoJdIboX/3eirllNaJ/McnUdtZt2ftkRUPGWvfee2/Av3/fffc12rc2zG4tgS4ngDc/td6GDh3awvKV4Lwrrrgi7LjjjjHLifs6WZ8RJJXPhGY+ymcYc6KPWKi3yy+dO5CABLqAgIJ/F0Ct56/MpvohoiCekOrLQLeS6I9FDS/PIjcG+lhP4O1JQ/RHVLnssstipMAxxxwTWAAgNXj27Nlxm3KiPwsu2Cpon/Bxb2JBhegpCiMhEhCVwoIInNJkiwgrCirNmTOnFGHFN/D7okf5cw9jN0VGBJErqUgiAmBboj+fI2KNwnMpZR1LqsMOO8yJbJEfdl147vQ5ItEvueSSaMuFlcx3v/vdUn9LkzKsfViIJrqSjDRsvo4//vj43DVCdckFyot92cuWolMV/buwM/vVFQko+ldE1OENFP07jLD0PM3b+2QL+XbOXvwWCUigqwgwj6EQNwFi2EGOHDkyrL766nF3BEXceeed0XaXOSM14ojuz4r9//znP+M8avDgwaXPddWx+r0SkIAEuoOAgn93UK6TfTDpQojGEzn50OFfR9rf5MmTo4Damuj/qU99SgHwf9cxL/qny4sdClHRtKz/NP/Pi/510iXq5jBSgV4iLbKNBSkEP/xUsxFWiNj0Y/4kkZoFF4pTKQQufVkrif58gn5NVAwWXwyStfaom9ujqQ6E+xUbnxdffDE+J0mbHjVqVCAbJbUk+NMHEf1ZRMV+jpRq7nHtEz7uEkxYKWxMSxNUfNNTBl9roj/bs6g3YMCApupfnkx9EqhF9Ldvtu8aKvq3j1v+U9VG+nfO3vwWCUigswlQlJdAPO5lxkXUfmM8mcaWzC379u0b7rvvvhZiP8eRPrvTTjuFww8/vLMPze+TgAQk0O0EFPy7Hfmy22Gy7uBFl1a8ywmtedF/2R3xst9zskqYPn16eOONN0qFzohOzUb6c6REnm6zzTalg1b0r+76IQRMnTo1RvazMEImCQU6Z8yYEa19WhP9+fYsYwZzRLZTiM62NIFqRH+5SaCrCTzzzDPh7LPPLhVKY3EpL/gnn9VsoUkisPBP3WSTTbr6EBvm+3l/k7ZOJNv3vve9sMsuu8RJLRk7ZE8kn+m86M+zlcV+trcYd8Nc7oY/0GpEf/tmxy5zXvQnsvWnP/1ptKSwVU9A0b96Vm4pgXojkLXgxR4WX37qvuXHlnmbU+xjzz0q96lBAAAgAElEQVT33JiBymcIJLNJQAISaHQCCv6NfgXLHD8vOiIi815zzz33XPRFZtWaIoipIA0r3Kx+I/RTFBGRVdF/iZg8bdq0QHpv8o1ncMDkae21144R0Xl7n7yvdF6QLrrtTLnbLfVLhP1UiJO++atf/Spa99DaEv3T5xmgkbmC6E9Gik3R3z5QfwTSIuq4cePiuwaBOitWpyPGHxmbKQpNbrTRRgFbhXXXXbf+Tqgbjoi6O9ddd13Ya6+9op1Rak8++WQsuA2flPlAlg7p7IwDGANQDJmWFf274ZDdhQTKEsiL/tSboU5HUe/trugmSfS/4YYbwvDhw6Mtoq12AnnRf9CgQXHu5CJp7Sz9hAS6m8Dzzz8fx0dY9BAIhkUs9pC33357dDVIVsZkOvbq1StmnZIVQKDJd77znXDQQQd5r3f3RXN/EpBAlxBQ8O8SrMvuSyl2eP7558fJU/KTv+aaa6IVAtHnVKFHPMW2I6Wt7bzzzlFwQWQdM2ZM9FSm9enTJ74giyieMhDAMxofPxrs8JhG6M8X76pG9P/tb38bLStgrVVKy/uD6P6ZM2eG/fffP6ZeZidZiAEsrLQV6Y+AMHHixBjVSgQwor+tdQL5SH+eBQgu/G2TQHcQqFb0745jqfd9pHc6k9BUjDtbn2Ps2LFhq622ihNUtqGw8bvvvhsXT4lsYzzAe5/mJLber3Yxji8v+u+xxx5RSLV1HgGesXBG4LK1n0Aaj7Loesghh2gn136UflICXUIAoZ77E80iG+iY7t0pU6bEeXfKAE9Z5dSESsF82QOzhlmXXCa/VAISWIYEFPyXIfzO3nWK2L/nnnviV5OKhp/5ww8/HIhMxzYhiXpEQyMEsAJOxDoRgulnFPNdb731YhV7CqcWsWWjxiuJJNVE+heRYbXnvGDBghjNj1hP9Cr9FRGLqDQWrebPnx/tKciWYLGqnKiPKMZ1oM+7oFKZfFb0r9S/K3+bW0ggRIseFofz9x+2M/jMY4mGH3+qD6HoX7nXLF68OKaXk2aeWl70TxPW//73v6UaPUceeWR8fxPlzyI+z1jagQceWLL9qbx3t5BA1xHgnU3GKdGXBFTwrs9npXbd3v1mCUhAAhJodALJgoex0he/+MXwgx/8IOoZaRzKvBDbQ7IhCZQgEAJ7SMZNs2fPjq4GqQ4cmTtDhgyJf3wXNXrP8PglIIEsAQX/JusPvPSoOI8NQmrlRFIEvzPOOCP62eHjS2T13XffHfCqx96H/xe5kQoNC8QVFkqI7G+rKfp3rLck0eof//hHFLiwoUjckzCA4I/vdLL96dge/TTPAOw/evfubdqq3aFDBB555JFob8a7ZO+99y71J6KuLrroolIBWSZhTKawpmFCpejfNnYi80ePHh24V5msshANs7zoz7fwzDzzzDMDVkg8I6l1QC0UPs/iKbVRevbs6YJoh3q6H+4MAoyXrr766ii40MgwZeHZJgEJSEACEqiGAEGOv/zlL8PcuXNLmzPG/Na3vhWDG3r06BF/jthP5iOZ4kOHDo1j0LQgwLySwEe+68tf/rIZPNWAdxsJSKDhCCj4N9wlq3zAr776apz4v/XWW3FjJvtERRPtnxovOTyUH3rooRZfSPRlKuhbeU/NuQVsEK8eeOCBKPSffvrpVWU65EX/DTbYIBb9yXJvTmJLn9Urr7wSoyhWWmmlFr9E0L/jjjsChTtJv+zXr1+LARbR/BT0JNIfmxmyTbDqIeKfoshYU/EzmwQkUB8EiNAlUpeFOSZRCMuI/nmLuOzRZv3ky4n+WMnxbCh6y76nt9xyy/hcZDG6nOifBH8WCXiP895nosuz+IQTTojZFTYJLGsC2Clcfvnlpfo8WPDhM0/dKJsEJCABCUigWgLMJRHzcSjINt4niPvULKSmIdaxv/vd76LbQarDV+0+3E4CEpBAoxNQ8G/0K5g7flLTrrzyypBsfdKvN99885gynRWfWRggGyDZBay11lpRGCAtrsgtK/gjWo8YMaJFocRybLBOIJOCQQeLBdRBKFeIsghc//SnP8V+RT868cQTY1QpLetFnThgHcVi1Jprrhl/lAR/BC0iVPksFj9YS3EdqINgk4AE6ovA448/HheQEf+T6I/AzEQMqxnqn9Cuv/76GK1Oa0305z2UL35eX2fbvUdD9gRZEmREnHzyyXGxlLo8edGf//PzGTNmtDjA7bffPnz/+98vZC2e7r1S7q1aAoxT6ass3u+22272zWrBuZ0EJCABCZQIZMc9WPIwfnzppZdK3vzJ5gehn+xxAiIYE2F7aPFtO5IEJFAUAgr+DXyledHNmzcvFpalGA3R6EnsR3ymwjy/T/Y+WdGfz5LeRkEvbAJo66+/vi/A//WHVEiW/+ZTAPNdhgKJDCQo9ENRXrysX3vttVg4uWh+8iyWXHrppaUUS2woEP1ZOMn+PMtwnXXWCSeddFIU/REMYYnVTGr0ZQSrHXbYoYHvVg9dAs1DgPcHC8Vk8Ky++urxxPKiPxMtiqkdfPDBYdCgQXGbvMVPXvTHYo7FvXxmUPOQq/1MEEfxoMWHv3///uGwww4Lt956a1nRn+jpu+66K9rR0SiGilWKfrS1c/cTEpCABCQgAQnUN4FsrSPm4Qj6kydPjuNNWrL5IcAMKznGQ2TfU/PNJgEJSKAIBBT8G/gqI7hgpYDgjKBKQd5Fixa1KGya9/Tv1atXwC4BaxWiBolCJ6Xa1pJAtmhva4Vi0yeefvrpGMlKNHq19j/NzDtbEJbzRPRHpKLwLoshw4YNi5YTiFIsSNGyoj+fZ8Hlvvvui4tYhxxySIz2L9riSTP3Ec+tsQmkLB6iprJZYVnRP50h1ly8d1JrS/RvbCpdd/R4nU+cODGsuOKKpYyzWbNmlRX9u+4o/GYJSEACEpCABCTQ/QSYl//2t7+NdQaxN8y2ZP2KmE+Q2cYbbxyDHwiIzBblJeOUgBUsDxm7aiXX/dfRPUpAAt1PQMG/+5l32h6J5sMi4cYbbyylr5UTp/Oif4r2IxqbiMHDDz/cyP7cVYEtAguFjGksqBx77LFxkJBtDCQQshHAsLBgmyJGU7KA9MYbbwTqFiDM50X/T33qUzGjhKKehx56aESIDdKUKVPioIyWFf077SbxiyQggU4lwLMx+aHyxXkruLzoP2DAgLiwnE2fzov+FFjbfffdO/U4G+nLeH6ywMniKHVK8oub+PP//Oc/j1kVZEWQNUFT9G+kq+yxSkACEpCABCRQKwHGPmR/o2cwlhw4cGDYa6+9SoI9esaECRNizTfGUaeeemqctzO2Iqqfwr4I/TTGV0W13K2Vu9tLQALNQUDBv4GuIy8uLA9YuU6CABYo5513Xozsp6266qrR55cXXrblRX9+R3TmKaecUtGfvoEQdeqhUvQYtnjP09IgY8iQIbEWAgI3FkqI/Sy0EFXQu3fvTj2GRviyxInikIj5LCKVE/05l6y9B/9X9G+EK+wxSqAlgfx925bony3kW070x8KHOh68u4rY8rVNyGraf//9AxZ8WV5480+bNi1yGjVqVMx+YvElK/pjr0RBulQTpYg8PWcJSEACEpCABJqHAEEi1IlKNj2cGWNH7F4JtmOciYUkgRHoHVkrXoT+hQsXhl/96lfRw3/PPfcMe++9t4GOzdM9PBMJSKACAQX/BukiSVTlhZZdmU6p/tnTaE30Jxr9pptuihHV+PXzosQGyNY6gXwkarktix4t8Oc//zlceOGFMYKfhY+2RH/SMPMFOfPi4U477RSzTrTw8c6UQP0S6AzRn+9YbrnlCpkVxZUtV8g8XXEKlLO43K9fv1jU9PXXXw+jR4+O9WEGDx4c09p5RibRH4s0ov8POOAAJ7L1e9t4ZBKQgAQkIAEJ1EiAKP68TU/y5ydLFO0DjQMbH6L7R4wY0SKgkbES2ec9evRwflkjezeXgAQam4CCf4NcvwcffDCMHz8+iqpZgRlP9GuuuSZsuumm4fnnny/Z++RFf1a1if5DOLDVRuDNN9+MBWfnz5+/1AeJwCQak8KI2WjM2vbQ2Fun4tGXXXZZVaJ/KuRLzYPUknhI1gQ1JojcsElAAvVNoDNE//o+w649OizjfvnLX8adUNeEwuRY+5DJlxoFjBH++R1R/jfffHPcduTIkaWCyUxkX3311Rj170Jp114zv10CEpCABCQggWVDoJxND178RPUT7U8A2rPPPhu23XbbOJ8sos3usrky7lUCEqhXAgr+9XplcseFqDpnzpxw1VVXLSX6pwl+3tMf0f+YY44Jq6yySrj44otjRXqyA3z51X7R4Y/gj9hCkd4VVlghWivtu+++0cO66K0zRP+iM/T8JdBIBLDwQoBesGBBYFE0+aO2x96nkc67M4+ViDX8ZW+77bb4tdQxoZAcgj/2PVnhn+wpMvOeeeaZGNXPQjOR/jYJSEACEpCABCRQFAKMN/H1//Wvfx2efPLJ0ml/8YtfDH369AkzZ84MjK+OO+64KPzbJCABCRSZgIJ/A1399oj+2dPbbLPNwvHHH2+UfwNd80Y6VEX/RrpaHqsE2k8gW0CNbyFFmmwzbONobYn+W265ZSxubrbZEv7lRP+TTjop2u099thjMYMP3vmGTz8p61j/2CQgAQlIQAISkECRCDDvfOihh8IVV1wR7XryjSCJ0047LZApaZOABCRQVAIK/g125dsr+lugt8EudIMdLkLfHXfcEebOnRutJbCeolXy9N9ggw0C4lZRC3Y22GX2cCUQC22PGTMmPProo9EflfsXu7hK9j5kSN1zzz0Br1Utu1p2pNZEf0R93vlPPfVUmDJlSgvhn8w+CvRi52eTgAQkIAEJSEACRSTAHPSGG24It9xyS8yApDFGotbRHnvsodVhETuF5ywBCZQIKPjXYWfAnw4vc8TQcn681Yj+bPPEE09EywV8fUn9JwrTJoHOJsBA65JLLgl/+tOf4lfjpYjlEf24kui/xRZbhOHDh8fP2CQggfonwILemWeeGSgkv/fee4fvfve7pYOuJPrX/9ktuyNsS/TnqHinL1y4MEydOjXa+gwcONACvcvucrlnCUhAAhKQgATqiABWk5MmTYpBEnvuuWccoxa1vl4dXRYPRQISWMYEFPyX8QXI7x4R5bzzzgu8tA499NDQv3//qkR/IqlPPPHE0Lt37zo7Iw+n2QnceuutYfLkyTGaH6sOLDto8+bNC20V8n344Yejt+JnPvOZZkfk+UmgaQiwGI3g/9prr8UCadzz2bowixcvDj/72c9ipg8NT9VTTjmlVGC2aUB0wYlUEv2T8M/CCpZIFujtgovgV0pAAhKQgAQk0JAECI4gEI1AMsdIDXkJPWgJSKCTCSj4dzLQjn7dvffeGyZMmBCj+fJ2KPnvZpvbb789iq38e5NNNon2CkZLd/Qq+PlqCSBQjR8/PjzwwANhww03DKeeempJwK/k6V/tPtxOAhKoHwLc8+PGjYu+qQj9FEXbaqutSgeIj+oZZ5wR/VRJre7Vq1c46qijfC9VeQmrEf2r/Co3k4AEJCABCUhAAhKQgAQkIIGCElDwr7MLj0Aya9asWKivGtGf7SdOnBjuvvvu6Is8cuTIsM4669TZWXk4zUqA/kcUP97c+PCPGjUqWkilRh8mvXL27NnxRyxiHXPMMaFPnz7NisTzkkDTE3jyySfDOeecE2t1cE8fccQRoW/fvjGaasGCBeHcc88N/fr1C9/73vfC8ssvb0p1jT1C0b9GYG4uAQlIQAISkIAEJCABCUhAAi0IKPjXYYeoVfRPliorr7xyGDFiRCykaJNAdxFAzGfRiTZgwIAo8mU9Ey+//PK4IEXmCRHB2HvYR7vr6rgfCbSfAHU4KMaNZzyLdIj43Mf57DL2gHXPuuuuG2t5kE7Nc+A73/lO+3de8E9mRX8WUg477LD4fLVJQAISkIAEJCABCUhAAhKQgAQqEVDwr0RoGf2+WtEf4YUifjfffHP4whe+ECP8ibS2SaC7CPzzn/+MEb3PPvts3OWOO+4YDj744CgMvvPOO+HnP/95eP/99+NiFItSeE/bJCCB+ibwl7/8JZx//vnhzTffLB3oeuutF370ox+FNddcM9r1sNg8bdq0+O9sYzvsvXwXdewaI/rDd8UVV4wF6Cw+1zGefloCEpCABCQgAQlIQAISkEBRCCj41/GVrkb0f+KJJ8KYMWMCouvgwYPDfvvtZ5GaOr6mjXxoRPteffXVYe7cuWGFFVYIQ4cODTvvvHMUoV544YUo+lOwk7bSSiuFzTbbLDz33HPh5Zdfjv8+/vjjFfsbuQN47IUhgNBMLZn7779/qXPGMo5aMYj+LDgvXLgwXHXVVfEZQCT6N77xjXDkkUeGz33uc4Xh5YlKQAISkIAEJCABCUhAAhKQgATqiYCCfz1djTLHkhf9EVR69+4dtt1222izMGfOnBhdaURlnV/IBj+8ctG+nBKWHQcddFAU/Z9++ulYzDMbEcw2eHyfeOKJsd/aJCCB+ifwxhtvhDPPPDN69A8bNix8/vOfD9OnTw/z5s2LB58V/dPZfPDBB/GfZvDU//X1CCUgAQlIQAISkIAEJCABCUiguQko+DfA9c2L/vlDxg+diMvVV1+9Ac7GQ2w0Am+99VY477zzAqL/V77ylbi49PDDD4e33347nkpW9CcLgILT9913X1yIWm211WJBT6J+WayySUAC9UuAe/rKK68MPXv2jIW4KcR76KGHxgNG0J8yZUq466674v/Lif71e2YemQQkIAEJSEACEpCABCQgAQlIoDgEFPwb5FpjnfDQQw+FK664oiS0ElWNIHPAAQeEz372sw1yJh5mIxGg3yHgz5gxI2yxxRZh+PDh0Zsfv368+f/1r38tJfrzA8R+fPvxnlbob6Qr7rEWmcC1114bbrzxxhICanEMGjSo9H9F/yL3Ds9dAhKQgAQkIAEJSEACEpCABBqFgIJ/o1yp/x0nQurf//738O677wYi+7VPaLALWKeHi7BPBP8aa6wRBf3UsPY466yzong/atSosPbaa4f33nsvXHLJJeGRRx4Jyy23XKlgZzbSv05P08OSgATaIECEP979jz32WNyKd8yPf/zjGPGfWl7032mnncLhhx/uwp49SwISkIAEJCABCUhAAhKQgAQkUCcEFPzr5EJ4GBJYVgSyllHrr79+9NtPAh/FoH/xi19ED+8f/vCH8RAnTpwY7T6I/sWX/6KLLgp/+9vf4u8U/ZfVVXS/EqhMAEGfe3eTTTaJ1lzlsm/yoj82XtlnAntJoj8LgkcffbQZZpXRu4UEJCABCUhAAhKQgAQkIAEJSKDbCCj4dxtqdySB+iNAZP/tt98eJk+eHPg3LS/wIe599NFH4TOf+Uy4//77w9ixY8N2220XjjzyyFis9/LLLw933nln/GzW9qf+ztYjkkBxCeSF/I022ijawfF3XvivRvQvLknPXAISkIAEJCABCUhAAhKQgAQkUN8EFPzr+/p4dBLoUgIIe2eccUZ4+eWXwyc+8Ynwn//8p6zozw/53fjx48MDDzwQjj322PCtb30r/mzcuHEx4neXXXYJX/3qV+PCgE0CEqgfAtynl156aZg7d+5SB0Wk/3777Rd69erVQvhX9K+f6+eRSEACEpCABCQgAQlIQAISkIAEaiGg4F8LLbeVQJMRSII9BaE333zzGOX/6KOPlhX9EfXHjBkTf7/OOuuEvfbaKzz11FPh97//fdhtt91itLAFepusg3g6TUGA+3rq1Knh5ptvDiussEL05l+0aFGp/gYnSX2O/fffPz4HyNyh5UX/DTbYIJx00klh1VVXbQounoQEJCABCUhAAhKQgAQkIAEJSKAZCSj4N+NV9ZwkUAMBxH58+CnWe8IJJ0QB/8EHHywr+s+YMSNMmzatxbfj73/aaaeFNddcs4a9uqkEJNCdBCjKTQFu6nIg7Pfp0ydcd9110aaLOh6prbbaajHin9+T9ZMV/bXs6s4r5r4kIAEJSEACEpCABCQgAQlIQALtI6Dg3z5ufkoCTUPgvffei4V5FyxYEPr37x8OPPDAMGnSpLKiPxkBN910U/yDSIjf//DhwxX7m6Y3eCLNSoD79de//nW47bbb4v06YsSIgLj/6quvlhX+P/vZz4ahQ4eGfv36hX//+9/h4YcfDttuu62WXc3aQTwvCUhAAhKQgAQkIAEJSEACEmgaAgr+TXMpPREJtJ/A7Nmzw8SJE8PKK68chUCi9vH8bi3SH3sfxH/8+rXxaT93PymB7iTw3HPPxSh/BHyi/AcPHhx3z/1M8e177713qcNB+Cfzh/ocNglIQAISkIAEJCABCUhAAhKQgATqn4CCf/1fI49QAp1CgEj+T37ykyV/7uyXvvXWW+Hcc88NL774Yth9992jH//777/fpujfKQfll0hAAt1GgCh/hP05c+aUovxZ5JsyZUq466674vNhzz33jNk+TzzxRKzp8bWvfS386Ec/0re/266SO5KABCQgAQlIQAISkIAEJCABCXSMgIJ/x/j5aQnUPQFEvltvvTV67yPoDRw4MP4hOj/bkj8/BTlHjRoVi3iySNBWpH/dn7wHKAEJtCDwzDPPhHPOOSdG+SPuv/POOyWx/9hjjw1bbrll3P6FF16Iwv92220XiPK3SUACEpCABCQgAQlIQAISkIAEJNAYBBT8G+M6eZQSaBcBxP5Zs2aFa665JkbrpobwP2DAgCj89+zZM/745ZdfDmeffXZ48803o3f3kCFDol1PVvRnMYACveuuu267jscPSUACy5YAzwTsu+6+++4Wz4Mk9mvRtWyvj3uXgAQkIAEJSEACEpCABCQgAQl0lICCf0cJ+nkJ1DGB+fPnRxEfsZ8oXYp1Lly4sCT+/9///V8sxLnPPvuENdZYI0ydOjXcfPPNLYp6cnqI/tOnTw877LBD+NKXvlTHZ+yhSUAClQg8+eSTMcr/ww8/jFk/iv2ViPl7CUhAAhKQgAQkIAEJSEACEpBA4xBQ8G+ca+WRSqBmAm+//XYYO3Zs9OOmbbHFFlHcR9S///77S8I/Ub0bb7xx2HrrraP1D/792aKeNe/YD0hAAnVLgILbEyZMiM+ArIVX3R6wByYBCUhAAhKQgAQkIAEJSEACEpBA1QQU/KtG5YYSaEwCixcvDhdffHF46qmnSqL/8OHDA4sB1113XRT9sPnIN2x7Tj311JLlT2OevUctAQmUI4A/P4W6Ef933XXXcPDBB5ct6C09CUhAAhKQgAQkIAEJSEACEpCABBqLgIJ/Y10vj1YC7SLQmuj/6U9/Orzxxhth5syZsXBnXvgfNmxY2H777du1Tz8kAQnULwGE/nHjxoWHHnrIKP/6vUwemQQkIAEJSEACEpCABCQgAQlIoGYCCv41I/MDEmhMAm2J/pxRXvjH6oMI//XWW68xT9ijloAE2iTwyCOPhIsuuih84xvfCGT9sABok4AEJCABCUhAAhKQgAQkIAEJSKCxCSj4N/b18+glUBOBSqI/X4bVDzY/vXr1CmuttVZN3+/GEpBA4xD44IMPwty5c2NtD4p62yQgAQlIQAISkIAEJCABCUhAAhJofAIK/o1/DT0DCdREoBrRv6YvdGMJSEACEpCABCQgAQlIQAISkIAEJCABCUigLggo+NfFZfAgJNC9BBT9u5e3e5OABCQgAQlIQAISkIAEJCABCUhAAhKQQHcQUPDvDsruQwJ1SCAv+m+33XbhyCOPDMsvv3wdHq2HJAEJSEACEpCABCQgAQlIQAISkIAEJCABCVQioOBfiZC/l0ATE0ii/6uvvmqB3ia+zp6aBCQgAQlIQAISkIAEJCABCUhAAhKQQDEIKPgX4zp7lhJolcC//vWv8N///jesvPLKUpKABCQgAQlIQAISkIAEJCABCUhAAhKQgAQamICCfwNfPA9dAhKQgAQkIAEJSEACEpCABCQgAQlIQAISkIAEJJAIKPjbFyQgAQlIQAISkIAEJCABCUhAAhKQgAQkIAEJSEACTUBAwb8JLqKnIAEJSEACEpCABCQgAQlIQAISkIAEJCABCUhAAhJQ8LcPSEACEpCABCQgAQlIQAISkIAEJCABCUhAAhKQgASagICCfxNcRE9BAhKQgAQkIAEJSEACEpCABCQgAQlIQAISkIAEJKDgbx+QgAQkIAEJSEACEpCABCQgAQlIQAISkIAEJCABCTQBAQX/JriInoIEJCABCUhAAhKQgAQkIAEJSEACEpCABCQgAQlIQMHfPiABCUhAAhKQgAQkIAEJSEACEpCABCQgAQlIQAISaAICCv5NcBE9BQlIQAISkIAEJCABCUhAAhKQgAQkIAEJSEACEpCAgr99QAISkIAEJCABCUhAAhKQgAQkIAEJSEACEpCABCTQBAQU/JvgInoKEpCABCQgAQlIQAISkIAEJCABCUhAAhKQgAQkIAEFf/uABCQgAQlIQAISkIAEJCABCUhAAhKQgAQkIAEJSKAJCCj4N8FF9BQkIAEJSEACEpCABCQgAQlIQAISkIAEJCABCUhAAgr+9gEJSEACEpCABCQgAQlIQAISkIAEJCABCUhAAhKQQBMQUPBvgovoKUhAAhKQgAQkIAEJSEACEpCABCQgAQlIQAISkIAEFPztAxKQgAQkIAEJSEACEpCABCQgAQlIQAISkIAEJCCBJiCg4N8EF9FTkIAEJCABCUhAAhKQgAQkIAEJSEACEpCABCQgAQko+NsHJCABCUhAAhKQgAQkIAEJSEACEpCABCQgAQlIQAJNQEDBvwkuoqcgAQlIQAISkIAEJCABCUhAAhKQgAQkIAEJSEACElDwtw9IQAISkIAEJCABCUhAAhKQgAQkIAEJSEACEpCABJqAgIJ/E1xET0ECEpCABCQgAQlIQAISkIAEJCABCUhAAhKQgAQkoOBvH5CABCQgAQlIQAISkIAEJCABCUhAAhKQgLqMz4UAAAFxSURBVAQkIAEJNAEBBf8muIieggQkIAEJSEACEpCABCQgAQlIQAISkIAEJCABCUhAwd8+IAEJSEACEpCABCQgAQlIQAISkIAEJCABCUhAAhJoAgIK/k1wET0FCUhAAhKQgAQkIAEJSEACEpCABCQgAQlIQAISkICCv31AAhKQgAQkIAEJSEACEpCABCQgAQlIQAISkIAEJNAEBBT8m+AiegoSkIAEJCABCUhAAhKQgAQkIAEJSEACEpCABCQgAQV/+4AEJCABCUhAAhKQgAQkIAEJSEACEpCABCQgAQlIoAkIKPg3wUX0FCQgAQlIQAISkIAEJCABCUhAAhKQgAQkIAEJSEACCv72AQlIQAISkIAEJCABCUhAAhKQgAQkIAEJSEACEpBAExBQ8G+Ci+gpSEACEpCABCQgAQlIQAISkIAEJCABCUhAAhKQgAQU/O0DEpCABCQgAQlIQAISkIAEJCABCUhAAhKQgAQkIIEmIPD/cYveNIyqHHQAAAAASUVORK5CYII="/>
          <p:cNvSpPr>
            <a:spLocks noChangeAspect="1" noChangeArrowheads="1"/>
          </p:cNvSpPr>
          <p:nvPr/>
        </p:nvSpPr>
        <p:spPr bwMode="auto">
          <a:xfrm>
            <a:off x="230981" y="2917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png;base64,iVBORw0KGgoAAAANSUhEUgAABfwAAALUCAYAAABenPNXAAAgAElEQVR4XuydCdyWw/7/xxpChWQtlKU4tmQ5lpS9kOyd7Bwd+76G4ziWUBF1bFmTxCGSk+xLTkKIshSyK1u2IsT/9Znzm/s/z3Rt9/Y8930/73m9vPDc1zXXzHvmmmvmM9/5fhf6448//jAkCEAAAhCAAAQgAAEIQAACEIAABCAAAQhAAAIQgAAEqprAQgj+Vd1+FB4CEIAABCAAAQhAAAIQgAAEIAABCEAAAhCAAAQgYAkg+NMRIAABCEAAAhCAAAQgAAEIQAACEIAABCAAAQhAAAI1QADBvwYakSpAAAIQgAAEIAABCEAAAhCAAAQgAAEIQAACEIAABBD86QMQgAAEIAABCEAAAhCAAAQgAAEIQAACEIAABCAAgRoggOBfA41IFSAAAQhAAAIQgAAEIAABCEAAAhCAAAQgAAEIQAACCP70AQhAAAIQgAAEIAABCEAAAhCAAAQgAAEIQAACEIBADRBA8K+BRqQKEIAABCAAAQhAAAIQgAAEIAABCEAAAhCAAAQgAAEEf/oABCAAAQhAAAIQgAAEIAABCEAAAhCAAAQgAAEIQKAGCCD410AjUgUIQAACEIAABCAAAQhAAAIQgAAEIAABCEAAAhCAAII/fQACEIAABCAAAQhAAAIQgAAEIAABCEAAAhCAAAQgUAMEEPxroBGpAgQgAAEIQAACEIAABCAAAQhAAAIQgAAEIAABCEAAwZ8+AAEIQAACEIAABCAAAQhAAAIQgAAEIAABCEAAAhCoAQII/jXQiFQBAhCAAAQgAAEIQAACEIAABCAAAQhAAAIQgAAEIIDgTx+AAAQgAAEIQAACEIAABCAAAQhAAAIQgAAEIAABCNQAAQT/GmhEqgABCEAAAhCAAAQgAAEIQAACEIAABCAAAQhAAAIQQPCnD0AAAhCAAAQgAAEIQAACEIAABCAAAQhAAAIQgAAEaoAAgn8NNCJVgAAEIAABCEAAAhCAAAQgAAEIQAACEIAABCAAAQgg+NMHIAABCEAAAhCAAAQgAAEIQAACEIAABCAAAQhAAAI1QADBvwYakSpAAAIQgAAEIAABCEAAAhCAAAQgAAEIQAACEIAABBD86QMQgAAEIAABCEAAAhCAAAQgAAEIQAACEIAABCAAgRoggOBfA41IFSAAAQhAAAIQgAAEIAABCEAAAhCAAAQgAAEIQAACCP70AQhAAAIQgAAEIAABCEAAAhCAAAQgAAEIQAACEIBADRBA8K+BRqQKEIAABCAAAQhAAAIQgAAEIAABCEAAAhCAAAQgAAEEf/oABCAAAQhAAAIQgAAEIAABCEAAAhCAAAQgAAEIQKAGCCD410AjUgUIQAACEIAABCAAAQhAAAIQgAAEIAABCEAAAhCAAII/fQACEIAABCAAAQhAAAIQgAAEIAABCEAAAhCAAAQgUAMEEPxroBGpAgQgAAEIQAACEIAABCAAAQhAAAIQgAAEIAABCEAAwZ8+AAEIQAACEIAABCAAAQhAAAIQgAAEIAABCEAAAhCoAQII/jXQiFQBAhCAAAQgAAEIQAACEIAABCAAAQhAAAIQgAAEIIDgTx+AAAQgAAEIQAACEIAABCAAAQhAAAIQgAAEIAABCNQAAQT/GmhEqgABCEAAAhCAAAQgAAEIQAACEIAABCAAAQhAAAIQQPCnD0AAAhCAAAQgAAEIQAACEIAABCAAAQhAAAIQgAAEaoAAgn8NNCJVgAAEIAABCEAAAhCAAAQgAAEIQAACEIAABCAAAQgg+NMHIAABCEAAAhCAAAQgAAEIQAACEIAABCAAAQhAAAI1QADBvwYakSpAAAIQgAAEIAABCEAAAhCAAAQgAAEIQAACEIAABBD86QMQgAAEIAABCEAAAhCAAAQgAAEIQAACEIAABCAAgRoggOBfA41IFSAAAQhAAAIQgAAEIAABCEAAAhCAAAQgAAEIQAACCP70AQhAAAIQgAAEIAABCEAAAhCAAAQgAAEIQAACEIBADRBA8K+BRqQKEIAABCAAAQhAAAIQgAAEIAABCEAAAhCAAAQgAAEEf/oABCAAAQg0KIF33nnHDBgwwPz4449m8cUXN0cffbT585//3KBlamwP/+OPP8z9999vHnjgATN//nyz2mqrmdNOO820atWqsaGo6fqOGjXKtrPaWG2rNlZbkyCQlcCcOXPMoEGDzJQpU8xCCy1kNt10U3PssceaJZdcMmsWXAcBCEAgR6Aa5oC//vqrGT9+vPnPf/5jPvvsM1v2VVZZxfTs2ZP5Kn0ZAhCAAAQqlgCCf8U2DQWDAATKReC1114z//rXv6zA3Lx5cyswb7zxxuV6HPmmEHjkkUfMHXfckbvqkEMOMbvuumvu/2mv8nehefPmWRFPrJWWWWYZc+6555o2bdqU/+EV8oRvvvnGXHvttUbigzaedtllF7P//vubRRZZpEJKWHwxbr75ZvPEE0/kMjr77LPNhhtuWHzGVZgD40phjfbdd9+Zf/7zn3VEr/PPP980a9assAy5CwIRBD788ENz9dVXm1mzZtnNpIMOOsh06dKlJlhpg13j8J133ml++eUXs+qqq5rjjz++UX1v/YZMmgNWAivNj6677jrz4osvLtD/tthiC7vhudhii9VE36QSEIAABCBQWwQQ/GurPalNlRPQxFZWc48//rgVnb7//ntbo2WXXdasvvrqZvPNN7f/sLAuvKFlpSOxf+LEiblMdthhB3PkkUcWnmmZ75w+fbq58sor7QaFLCo7d+5sDj/88JpZYCQt9qqxvcrcHcqSfbGC/1tvvWX69+9vfvrpp9TyqQ+feeaZZqONNkq9tj4vePbZZ83111+fe6Ss9ypZyJTw+tRTT5kJEyZY8VVW+9qckOV+hw4dzFZbbWXWW289O2a4hOD/PxKMK4W/WQj+hbPjzuwEbr/9djNu3LjcDTLKOOmkk0yTJk2yZ1KhV2ou169fP/P+++/nShgaOpS76JpXXnXVVebbb79t8Hll0hywEli99NJLdvNJa7QwIfgby0V9WWvXV1991a5dNe9YccUV7QmwnXbayay00kqJXVrfFb3vms988cUXNk8ZXrRr187svPPOZpNNNklc8+ib/vLLL9sTGB9//LHdSFMZNI/beuut7WZh1NpZhh6XXXaZ+fTTT1NfOZXlrLPOMk2bNk29Nu4CzbXFSKzeffddW07VU2v87bbbzmyzzTapp+Vmzpxpxo4da+s7e/Zs+yhtim6wwQZmxx13tP/2531RZRHfadOmmVtuucXyUpK+cMwxx6SOsTrlp9MuTz75ZJ255xprrJG5DgUD5EYIQCBvAgj+eSPjBgiUh4Am3RKiJfgnpajJ5X//+19z44032omDPvqakKyzzjolL6gvPEtY0sSg2lyvaLIlK95XXnklx6fSBf/XX3/dLg5dqqWFr+qUtNirxvYq+YtXDxkWK/iHbZhW5PoWN9LKo98fe+wxc+utt+YujRL862usTSqvFmrPPPOMGTZsWOIGiywOZcHfvn37XHYI/v9DwbiS5Y2IvgbBv3B23JmdQKUK/qX4BkgQvfjii80nn3ySA1Lf38RKmlcmzQEbmpW+t0OHDrWb6y717t3bdOvWzfz8889m7ty5Zvnll8/esWvsys8//9zykdFHXJKgfeihh5rtt99+ASFafF944QWbR5LBiIwXTjzxRHsqO0wSwK+55hrzwQcfxJZBp1Z1iuZPf/pTnWt0kujSSy81P/zwQ2rLFGMEonpq40hzTH1D49LKK69sTj75ZLsBECYZdehdufvuu62BR1zadtttzWGHHRa7cSDOcu2ozRF/EyttbalrNW5Iq0jilVSHVMhcAAEIlJwAgn/JkZIhBPInoI/vkCFD6ojQcblEfZDDyXK53DSEC4T6XqDkTzb6Dln3S/iS5dAKK6xgNy58UaxUzylVPpW0MCtVnfx80lz6VFt7lYNRufOsT8G/Ui385Tpi8ODB5r333rMWV3vttZfZY4896rj0qa+xNqm9tVmpxa02eNNS+C1A8P//xBhX0npP9O8I/oVx4678CEhAlBuVr776yiy99NLm4IMPNhKyGjqV4hsg4Uxi27333mvHcVnGHnfccda1T32lSppXprn0aUhW4dxoueWWM+edd16qxXp9tWNDPkcW4pdffnmmk52aU8kYLVxrTZ482Z40yTKf6dixoxXt/VM+Mpa74oorEsV+x0ibBZoTtW7dOoctH8G/GAv/++67z4rsUadEwjZs27atPQWrTQo/ySjltttuy5SHNqR69epVZ/7qrPplIKiNmjClCf75tFVcHRqyv/JsCDRWAgj+jbXlqXdFEdDROC1s3ERAu+NHHXVUzh2DhGm5+NGkV0cSJVD7/iJLsQDJAqRWBP8sda2kayppYVYOLmmCfzmeSZ51CZRa8K/0UzOFtn99jbVx5dNRai2wdRRcSZsnWthpc0LHzGX1pY0LuSfSPyeccAIW/oU2NvdFEkDwp2M0ZgIN/Q0oFftKmldW8hxQVvwSpN944w2Lvhgr71K1XaXk4/qQ1qX77ruvPfGtU+ZyySP3iG+//XadosrCX+5TXVwkzWcGDhyYOx2g+cx+++1ndtttN2t0MXXqVGtNLlHfzXdk/d6pUyf7/1ozP/jgg+aee+7JPUcxibR+ljGXNgt1ckDldCksQyj4l8tgzhlb6PT9gQceaNZee22z8MILG4noWv/7FvPi4NdTZf/yyy/NJZdcYtkqiY9YulP2OnmkZ7iNk6WWWsrG4VprrbVydU/bMEgS/GWYqLZSm7i2kEGMglZHtZWu+etf/1ozcVcq5Z2jHBAohACCfyHUuAcCJSQQdVw0349kfS1AEPxL2PB5ZFVJC7M8ip350kpe7GWuRJVfiOCfrQHra6yNK40Wp1r0aRNYSZahWqAqzkuWhIV/Fkpck0QAwZ/+0ZgJNPQ3oFTsK2leWclzQMa7+B4nF7RqOwnPLVq0qHOhXMDKOEEuj1yS+Kz5ik7sKEnslnW+M3aTD3utf92GgK4ZPXq0dWHjkk75HH300fYabQRoPuT87ytmQN++fU3Lli1z1yu2gFz2uHLoGp3Q0IaAUn0J/nLBKEa77LJLHYO9qE0LlUtiuiz0XQrfkf3339/06NEj5yJJxh6a3z399NO5e7R5IkHeJX/+p5MWOjGhwOEuJQn+OnEl17KKlaCkTRedtvCND+X26qabbsqUX6nGMfKBAATSCSD4pzPiCgiUlUAotOlhZ5xxhg1QlJQ0SdDRPu3YJ6XVVlvNTm6cIKQARTpRMGnSJGsJ6gIDa4deQZVkLSDrXD8oURb/3LLw0ERLz/OTfCuqjAouJAsFJVmA6Gjk7rvvvkBwoQceeMAec3YBm+SzUUGf/KRyDxgwwPo/lSWEghTJvZA/SdTk54477rCBkZSXAllqoql/hz5YNWkJecuaQRayflAilVsTVgWgigsgpcmQAjI9+uijuYBMLniVgmhqspdv0OViF2YuuOfzzz9vAyw5tvIRKevgzTbbLDIYljuCKvZ777232WeffYwLFiV3GOo76jdiocmnTqbEJR0fVbtqgi+2YqnJ/Z577mkDKKutXApdRaW1l36XhYzaXIsBWfdocq8AYKqz+p36hnyAqpzqe1EBrdxxV52k0UImyZ9oPkd7VS5ZxagsOqnz9ddf5/xvagGgvNQOsvwJy6W+rkm2/u36sI6Uu+Bk8lmq/PWbWCrglz8B99tD9dN7L4uo8D71ATF87bXX7C06SizroDZt2mQa/8IxohALfxe0zbVZ2Lei+qMrXBhfRP3VX+joOrWnXPbo/VRSYDMFgXRjnT+uqL9oXDnooIOsFVbWsVZH1lVO+dgXb/n21d/CcVHP17uktpXFlp4XVeYQfjgWyB/tKaecYpZYYolM7RQl+KuN9a5ooagFdJZ3upDviCtg2I6qt3zbauEpizy9DzqZ4C/ayzGu1te4kqVhVG+1gd5rF7BQ3+x11103Ngif+rO+5fpOuSCFepbGFFk5qv/qexU31qn/qZ9qTNYz3XinsVn9VZaQmg+EQVKLFcCi3mP37vt9UHWX1WjceK266h3TWKbvrd4NF8DQD4KoOvjzGVmVKgCns1RU/9ecS+Oqn/z+ofyi5iJ6D6688korGim5748/Bpfq+5vlPYnqa1HfEIle+sZJTJMVrr4het/0Tda3SH3AT2KmOZeudXGiNH/QfE39VvcrsKYsV/26F9NH/TFd/DUv6Nq16wJVLHZsUNn1DigIpsRBlVnjsSy5NWdTsE+9i1m/Af58O+ndHzVqlHXxoedLfDz11FPtBq5SFG9ZBKvNxowZY+cRsuSVixJ9a6PaLG3cSZtXlroMxcwBk1i5caDQ8SyOUxZXL3pnzjnnHLt2KuS7pvFLbap1itrUrcfcWkNtq/l1VKDqpHlv0jjq1jaas2lsyDI3TutLUb+H3wldE56OGDFihHnooYdyt2s+pjh1ftJpRgn2Ommh5G8ahCK0vxng8tBaoH///rnTBmFso/oS/JMYhu+irvXn0BrjdNJBayUlzfc0P9e30U/6fdCgQbk/hTH/NP/THOPwww+3gr1OrWSND5dlU07voGKT6LuoFG6uFNKPuAcCECieAIJ/8QzJAQJFEdBkX/70nnvuuVw+mthLxIkKTuQuitooiCqIPrjnn3++FZ60uNez0nwI6trTTz89J/aFIlHUc3R8UBNf+e1T0jO0CJeIkxRcSGK+LDqcCC7xQkdBXZK4ruBDvmgRTmrk91SbDT6vMNCXv/GRNnHRBFATRAmzcelvf/ubXRz7ScKyfGvLB3hc0kRegvSWW24ZKcRE3Ze2MIt7ltpA/r41UUwSr7XIlJihRYuf/HbXolcTbVmpRPnajBNEVIYJEybkgkqHZZWwLH+aTnzR76Hgn9Ze/u8SulTWW265JTKolPqR8pc44fcp9VEtPrToT3s/VMasx7p1TFcWTEl9QvmpLDrGHPrc9BcjYtWnTx+74A+PSjuuep/kCzgUbDReqO20gRWVJHppUaENIaX6FvyT3jkX8E1izBNPPGHLF24ohO9I1IZDmlAZLvyctZOep0WU2wyJe9/c4kYLWH8jViKYNmPCFPbruOv8+8LFrxavTgiLEnbDZ4Zjud4DjadRQeTi3ulCvyOuLH4ZOnfubIVWCYfuvVM99C3RhoxSucbV+hhXYj8E//eD6ixxRgFK43wYhzEvdI8W6tqgSwr+p0doI09jhi946/6RI0dasTct6XuuuYgvhqe9R2l5+u2v91RljAsCqLofcMABpnv37nU29PUMCZIa0zR3ShqzNRYee+yx1nBA+YXiSVRMkah5WdRcRGLdZZddlnu+NvQVnFKplN/fLO9JHPfwGyJRTX1Om0VRSXMlic/+fCBsc1nYaq7mf4f8OVaxfVTlyjKmFzs2aINTc7a476nKoe+A5nual2b5Brj5dj7vga71XYmEvGWUomfHtVncplVSGdLmlaUqQynmgEkn04odz+IYRYmw4bX+PCnf75rWFzfccIMV/JOS1mMag33XLLo+n3mvRH2to/SOyugham2jazSX0EZxlrlEWv+OEvx9C/JwDSurf63jQiOTMB/fuCz8hstAQ5tfafMeCd4az5UqVfD310EhA43NF1xwwQIaQViX0OBPzGXA4jZl08YAn2MYRD3K9ZFOnmoDQXN1pXzXEWl9it8hAIHCCCD4F8aNuyBQUgLhMThl7nwiymI3yrojq4W/bw2RRbh3FVt//fXtok+L5SwW/n4gKyf2y2o7i3gq8dvFJQgnLOERUJUvtAoJLTZ0TSiM+X4bk4Se0E9hXEOHonRo6ZfUQeKCV2VdeKQFVnL55BPcMyrAkt9ftBj4/fffE9tTwr0CTfniUNSx3rSXpxjBP0s5oyahab4twzL770dSfbJYibn7o/x2+vfrd03WkzbQlFfIL+7IcFK5852oF2Phn+XdCeten4K/3tcs1p1urFKbaZPHHX3WyRJtoGpT1CX9poW3LNuVovytRrWPNjK1oJJVs99vJGZKGNXmZ9JiPZ9vgPKPeqfzySPqPckyrrjFZJa+4TjkO67mI/gXOq6kjXUvvPCCufbaa1O/k/47nc+4rueHgQ6zGgu4soc+j0sp+GucUXmSAjaqXSV4bbTRRjmc+k4PGTLEbmhnSWEeYduH7hNC4ULPiJqLyPJYJ9eUwvE7n3Yq9Pubxd+0/w3RXElzOmdJHMcu7DNhmysfN765PPxN8HzqHtVH9bc0wb/YsSH0Hx7HQvWS1b7aOu1EbVQfics3ScTOwjvMV5tNEjz9k65J70aa2FeqMpRiDpjEqtjxLI5Rlrmbb+Ffru+ayhcVbNYfw7J8n5zIG763fv21uaDNdvX5YlNo7a38/E3TsH/FWYOHFvpxmyzKP+qEgP7uj9P6f/97WgmCf2joFm5Ch2WMmlOqXjopKAt75+c/zTApbQzw+0C47vY3Tdx1Ue9ilm9UsX2N+yEAgWQCCP70EAhUAIEkK2AtVLXglvsb53MwLHJWn6KyDtJHW8ceJbJLHNIkUIJgGBwpytoiqw9/WQnL6s1ZkchViXw8OrcWmpTIJ6Msv5V8wT6cMIRHF8PJn2MR+ioMmfgTwSShJ9wokAWshDQtklU2WYJp8qij5c7CP7QwUpvpHrWb7tMEW8coJRq6wEzhUctiFmZR94Z9Su52jjjiCOvWRosDLfhliSz3NW5TJjy1ECXsqS1lMSoLkzfffNOKLi6gVjjhjvIp6QJqaWEhlgqopaPefipG8Hf5qL6yQlR55d9TVnxyARXVX0JxR/1ULkX0b/W3u+66y2hTTinfBZFEBZ0WWXTRRa1Vuvxmyj2AJvT6zc9b+et0gk6AONE2atHp+pcssX777Td7isaVT3mEiwG9bzoSrQWYkh8YTf8vq39Z/PqiW7GCf1x/jhK2Qx+tPn+1nfrItGnT6mRZn4K/v+GaZaxNO0KuioSL4aybeLo3ycJebjY0FsoNQJTwU+w7recX+x1J2zBw3x5tNviW6KUeV/MR/AsZV9KmFhIstTH00Ucf1XkvJdzpu6FxSVa9EpR1Ck4nHsJxXe+yvkVqc40r+kaF73PURqKCHOr7qzFEfUUuwdRfNGaHwf9Ca8JSCv6OkcZpjXuak0SN16G/4PAd0Lis75LGV22KRo0b/uZTmoASzgNUznAuEs5VfMGqXN9fv0/FWcSG/S7pG6K+I1462aZ3zc0FNCfT5r2YKUVZ64bPce7FNN/xT7UV2keTBP9SzLnC91/fHZ2O07gj4wbNS+T+Tu2sv7vvQJZvQNq7r9/zEfzdd1vWy3LtpPlE2Gb5us9IE/ui2twFic9ahlLNAdNizxQznqW1VdbxrtDvmp6vU7Yav9T3lKLmxuHGa5QhlvKR8ZT6ctT83M1hNdfXWDljxgy74ewEYv0edXo5jVHU72H5wjElqzgdJyJrbApPx8eJy0kGKUkbO84dqwwqtFkRnoIuhEt4T1T9wthM4fcobr4Y9tW0eXzaGOCXNWQYdeINwb8UPYI8IFB6Agj+pWdKjhAoiIAEIImSvuWmn5EW426yH1r8l2IBEnViIJw8ZRX8/fLIMkXWUaHFSBh80j+KmWSNEWU1Ik7+BCg8ju+fPtC1SUJPWMcsAZTDwFHanJFrFt/SVnwlXDphNu5IZlTnyWdS5u73g2GFE213jcp90UUX5YTgUGwOFzBR7mLCtvLbMWyrqL6gI/kDBw7M+UBW2YoV/KOOt4duoPy6aiNAgb+ce4wwhka4MImzIirkxY9zI+Pe8fD3KDcrYfnCvhVaD4XimfPtL4tzJ/qnLRTCumY5BeTu8ceVKHHcF5p0jzZG5PLD+d7X3ypZ8Ff5wk2McEwI2yTs80l9SeObeGvTNO60h4R/bbJKSPVTse90Wh/P8h0Jy+BEpL322suKqvIrLAFXVtx+QL5Sj6v5Cv75jitprMI+EBWwMMxDJ0Lkf94Js/7pOHdt1ImeKN/GceVLC+CdVQCLyz9s/yiuMkDwT8n43/DwFF7cyQ59W9R/nJjlC/ZJVqMqd9g2ri7+exqOu/4mfjm+v3HvSdQJUJ99+A2JcmsXnjjS/f6phyjxV98I5wta3w1tYGmeJ+OGUvTRJMG/2DlXuMmvjWjFWpE7zbRUivm2npGP4B/VZmEfzroB5OqXNq8M27yQMpRqDpgm+Ce1Wdp4ltbeWce7rN81bQb6BhhxRiThyYhwQyfsh+E4qu+ADLzkAtIlzcE1v3KxIqLWQ75bsjQ2cb+HY6+uC79V4bgUZ40eJyIrxkvoarHUgr9fP63BNUfRP1lP0WThF57y03smYyW5ccv6rrrryin4h/ES9N3VHFMxcrRprPFfm5AuposrExb+WXoB10CgvAQQ/MvLl9whkBcBLWTlo1oiapzP9c0339xagvg+uku1AEnLJ4vgH/rHzQrAF/DCiYW/kA6FW5e/LwiEi8FQ4EwSesJJqCZ2mgBrsyUM6ueeHZY3S53zEVTTFmZRzwuPX2YpU2g1kmWRlbQoD/0bx51qyFd4y3dDQHVPEtbD39IE/1JZQKlc4QQ9bIO0DQHlkbagDX1vRpU/LY+0/pNV8A8t/MPNljiXCGnuHdJ+j2IdLjCzsE4bIx0nnXLS0Wp3+sW32ArHyHzGApe/C1aq0x0af6KSvhFhQPJi3+m0fqDf0xiFZejdu7cdX0NXROUeV4sdd9LGlTRWIYdw3Im6P3yX4zYfs7jGSyqfX7awf2YVwOLyz1LvUJD1TwGGY0ace4OozSd/7Au/ke63KP/9ri5xor5+940DyvH9jXtP0vpZ2BfiAn2Hmxx+XaOEJAmHLmaTX4ZS9dGkMb3YsSErkyi2aeNbWnu43/MR/OPE0CzjeVx50uaVWd/zpDKUag5YTD1V/6TxLK29CuUQ976GTOI2Y8M5Wei6NO37pXqF66UoH/dZ5k5pjPzfo9ytRW1qVIrgH35PkuqqOYpiITj///lwibpWBjqgqz8AACAASURBVH7a2PZPSUdt4qe9qy7vcgr+Wd3dhvVE8C+2l3A/BIongOBfPENygEDJCWiiN2nSJHP//ffngmj6DwmtzvNZgGgx+84779hAd1o0ye1OnJVoIRb+Ub5vswDyBf8wD9+yxV9MKpCf3BLIskDJiR/hYjAfgVgshg8fbkWrMMW5y4izBkyqdz4iX9bJnnteoZsupRb8Qy6h2yVX3rSFS7G/6zlJYm4Y4FkCkixs5OYidOkTFS8iS/9WH5V1rtxlyII5zodyqQX/sC+Ebilc2Ust+EcFzY3iFL6rcYvftEVp2u96dtrCvZSCf2gx67tVCS2Dww3JLP3JXSNRU1aUcs2lQJzhWB4eDc8inGRhWcx3JEsZVL9yj6vlHleS2rGQ9y2fe9L6usqm/CQ+ibNcO2guEBVzp9yCf5QgoLLJ1YTvo99dl6V/Zvm2xI09OlGkzToJQdrk32qrrczDDz9ss/TnIr6o7zOqz+9vlrEiy7imfEIh0v8WZelPrk/5VrdJ85y0PJPaudixIZ8+FDLOZ76d1D6NQfAv1Rwwyzej0PEs7R1K66fu/ixl1LVp3x2/PEl5Zskni5FWMe9CyC5q/RR1KlX3hac/slr4ay6lOAOy8NfJT21quJTVwj8Mrq4xX98+nZJR/vpvzdG1Tg4N8HyjFNVB7mt1oiEq6TTA/vvvH/lbVAySuODb4bcqq0sfP8BxVCHyXVvqWyIXpVFBn6Pyz/fUUdq7yO8QgEBhBBD8C+PGXRCoFwKadEgk1KTP+X7Xg8OPfdYFiCYlchv03nvvZSp/IYJ/Fl+v4cNlRS+rCYmESqFlngtgpOPWmmzIv6WESwUVltAlP8dKzqegjhQqYLBSlMCZNlGWJYPu12IlSgCRIHziiSfaQFpRE/gscNu1a2fL7/JIuiffSVm+Qcz0bDHWBopiD7jjqlkWMEmLhTTOrs5p1xX7u56TJHqojfWMYcOGpTZdPr7WXV9+9NFHrZ/9tGC7Ue92FrEmSQjMKhJmvS4OUNhGWQX/rIvNtOvSfle50xbuWVhnHWv1vND9ivPBK5cXEsVcyuI2LLVjGmNmz55t+5mLjeLea1niuoCnxb7TyrPY70iWMtTHuFrucSWpzQp53/K5J62vv//+++aqq67KtHBvCMFf7OL6SZZ3Pcu3JTwJqPgBffv2tYEP5XLj559/tvFQtFEtFzWag7m5iP7uC9v+KYP6/P5mGReyjGtp38i0/uTKUco+ms/cIgsHf86VTx8K887nG5BUrsYg+KeNsVne06SxwN1fzHiW1ney9v1Cv2tJ7vyqSfB382jNQdy6KcoNlOMdcg1dr7rrNA7rW/XGG2/YPyUF7Y07fat1osrlUj4uFEOXO/7z0wI7x82Do9xURrlbcuXNemIvdNNayqC9rixaH4unYjnJXZ7aWqdJNcfUGlLrb/2mlG9ckbR3kd8hAIHCCCD4F8aNuyBQrwQkEMnaTZZjSuFHPMsCpJBFaCkE/7QJRxzIUCyTP1n5CtRCXAtvZ2Xx2GOP2aCGSvrbaaedZsV6Z/URddw/6yJE1hvySajJS+hiyT92mTW/QjtNsYJ/PqcJ/DJmWcDksyivVAt/1VmbYJdffrkNlBmXFAj45JNPNjrpkTXJ77zEIvfupt1Xagv/tCDYrjz5CDVRdSiV4F8rFv5iFAZL1uJHlmkKBClrfKW4GCdp/STud41TEiL1XrrkL26LfadL8R3JUgaVvdzjalr+ab+rjFnF1LC9Cnnf8rknSaQKgwWn9bWGEPzrw8I/DCjqTm+pTZ3BgOYdPXr0yBkaiJX+phgwOgXgThf637Z82imJfdb3JK39svbRarLwz/JuJnFB8Df2G9GvX78cpnDuUQqhO2ynQueASe9CseNZ2vtTCg7+M/Lpu9Ui+Ev0lWGLxs0sYr94hCe546zBQ/5+jKrQdVqUyyI9K4sbubh+EJ5E8L+HhVj4R7k8ShL7Va6wDHEx4PJ1VZY2BqS9G+HvYVyROHd7+ebL9RCAQHEEEPyL48fdEKgXAmm+DrMI/uGRQImXRxxxhA3qqIVulMBSiOAfLnYLPdIXur2Q31kdrb/xxhttWV3QVQm1zhpP1vyy8FAwS02Q3OJcAXQLnXDrPgkD2oC49dZbcyct/KOS4aQpDH5bbCcpZFJWzATXlTeL4JC0cA5/ixNz06xv0hZIab+rPkmihzaQ5EdTfUkWSQpO/NFHH1lLZp120KZV165djYJq+rEz0to1dO3ggi4q+Oiyyy5rn1UfPvzDdozy+51kRZVWz6ixI6uFf9gucQsEbZxceeWVuaJUetBeFTQqaF7Pnj2tBb4bn4px5xPXLmF7l1LwL8V3JMu4orqVe1xNGzfSfk8bV5Lemyi3L2k+/KN8y8fdk7TwD91saA6guYAs3KNOdzWE4B9a3/sn9d59993cN1+M43zSR/nwD3mFPq41V5ArH7lyUHLX+8HpNUbpeyB3EkpRbt7q6/ubZWzOKviH/d3/XmcVPUvVR6Pef3/ML3ZsCMexuD4UxTfLfDtLuzQGC/9SzQGTWBU7nqW1Vda+n/W7Fo45ceuFtLVUlu9Tfbj00TgrAwa5W1XwbiXNbSW+77rrrgvE5nG8o76BUXPTcLz3N6bCto9aY6QFaE9r/yTBP+3e8HeJ/bfddlvu+6LfJfbLUC0qHoq7P9wciXPNGfYtd+o9jI/k8i1kbZlUZ5200XpczJXiNvjy5cb1EIBAcQQQ/Ivjx90QKJqAhG1Z7+sonMSfqA9zaO0uQfKEE04wTZo0sc8PJ36HH374AkGFskz8QuE1TfD3/SD6IEKriz333NO6iombdERBDCeDmhQp8JNzR+SOboYTIS3c5PJH97vj986dhXtOlolyVJn8RX9o5eFb+0UFqCqmoxQyKQsnwlGBoNLKlGUBkyT4h0JDlDVzVNCqfGIuRPX/qOO6SaKHLyYXeiIlimW4YIvKOzyCW2oL/yg+ocgcZZ2V76mQQi38Q2FPQX3POussI/ddLkX5Og0F/7SNg6jj5qUI2hs11vp9IRSWJKj+/vvvOSu4fANAjxkzxm5e/eUvfzEtWrRYoNuFgdWcv9sNNtjAXlvsO12K70iWMqis4UK71ONq2ncg7XeVMauYmvY90e/aUJR7Jye662/6jt11111mzTXXtL+HZYq6R31dp0juueee3GP9hXeaYKn7hw4dap566il7f7kF/w033NAcc8wxRpvoLoVuFJy7HX1DsowZykcbtpdccol1O6AU5V4g7GOKeaENYPko9l1M+O+xeMhgYtq0aTZfv2yu/PX1/U37hkf1UfnUVowaGVC4OZlcTAwcOLBOAHD/O5pV9Iz63hTSR5VP0tyi2LEhNCiJ+u6oDJpv/vvf/zbHHXec9e8dVb+0b0BcGzUGwb9Uc8B8LN3DdUvaeJb2DmXt+1m/ayETjUtyJdayZcs6RZk+fbo9derE09AYIsv3Kcv3upjTLiqw4qzIVWw+Yr+raFgH5/bQfQOjvmUHHnig0ZoyamyT5fu5555rVlhhhRzLkOP6669v3almNd7Rd/Cmm27K5ef78E/rO/7vUfENsoj9yiNq89rnoGuUv8qpb4+SHzcqrpyFrC3j8gpPLmhMVVuIFwkCEGhYAgj+Dcufp0OgjmAgSztZgGpiJzFfi/3JkydbywkXJEcfcS3WOnfunKMXLi4lesvHvKwAPv/8c7s41YJVwYXccUstso866ig7MVJwIglJcl/j+xkPJ86heLXaaquZ008/3U5U9RwJMir31KlTrcW0c2Oiydtuu+1mnGWzCq7JgawB5C5H1tQS+WT17KdwMuh+8wWIqImQuy5qIR61YPMXtjrWrkmTLFM222yz3MTx008/Nddff70ts5IvBoQBOvW73L4oX7Wl6i+uakOJy08++aTZcccdF9iUKeWk7LPPPrMuBySOuMmfXCIpgJTaXP1IgrSsGRVIVv1M7mrUpi5lWcAkLRZC8VH5qt/16dPHWrVoY0bCkvqOn+pb8Pf7mfqW3p0OHTrktUEV1XahWwoJLUceeaR1TaWk+usI9Mcff5y7vRyCf2h1o7bXBpzeSYnP6o8jR47MLdhUmPoS/EO3Gnq2+qDaQO+v3jv1ESeuOVCh4B+KgKqjRE5XRwVA14amH5OjEME/y1jrC7ZR74CrQ5zP2qTPonsntVjVhqusA93iVhsjqqes7Vw9ZTUmH/5qT6Vi3+nQ7Uch35EsZVBZyz2upgkmab+rjMUI/lHvpfqs2lXfbvV9nSrTd9eNiVHjerdu3aybGX0/1d/U/v77HL7LcoOnfF1SH9IGkhboEkK1UaBvgutD5Rb8VQ7NfTQf0TuvcVHW835gQM0dZH3vAirKqEBzFpfciUV9bxdeeGH7XVM/88cNcZXVqf9+Jrmo8sficHzx39EoK8r6+v4mjRXutyg/0/oW6Rugkwr6BmhTSd8B1+bh5nxW0VPPLEUfVT5Jc4tix4a4746E/datW9tvoXhI7NfG6vnnn5/bkMr3GxDXRo1B8C/VHDCJVbHjWdo7lLXvF/Nd0/inuaHmPnofNQbecsstdebG+c6Lo96hKGOYYgR/rRvkX98X+zWuyIDNH2fjGIdjRThH1ndIXF3+4aZ/1Djgf8/0HZBBnf6tFK6f3Uan5oLabBB/rWFd0F696/fdd1+dubHWUHLzlo8Bm8YbfbM0B3VJY6wM99q3b5/WBe3v4bpa9x977LFGGxjio/W73NvGzf2iHpKP4K866Bk60bbJJpvY9b7aWG0gw63hw4fX+d5qXqJvdpZ+kAkAF0EAAgUTQPAvGB03QqA0BEJLpbRcZd2vRYlvnRAKB34eTtTSx1oivMT1rCkU/EOf1H4+vigQZcmQ9Mw4q+q4gEihhUV4jNE9K86FTJKQE06A4sodWq1FWaon1TmfoFFZy6TnOQsZiR6hT82k8kQJvFkWMGmLhdBSM6oMmjirvG6zKd+FTbHCXNL7o7JpYqtJroL+bbPNNkbW0lkn+3GbVnFtUQ7BP7T8iXu2b31erOCf1NfETha9YqkUWmBlGZ9CwV91VFA2BQxLSmrHuFgoWcTbLGOtb6msssT1gS222MIu2JxLtSz1Dk9PJd2jxbM2TvTNcKnYdzpff8l6bvgdyVIGV95yjqtp40ba7ypjlj4T10ZRIkDcte4kSJTFY9q7pvF05513zo1ZaYEGw/zqQ/BPqoOEDfUhCbEuhdb7ae9OmzZtrHsebbKFKe791CaKcwcY5arG5RPlhiLq1FQ5vr9p9Y7qo1nuCcWarKKn8i5FH1U+aXOLYscGzYXlw94ZRcRxCeebhXwDovJuDIK/6l2KOWASq2LHs7T3IWvfz+e7lu+cJ2rdl+X7VE4L/6QxMYnpXnvtZQ2P3FihzenRo0enNYP9foXfMt2kDXGdhHCbAkkZhRzDtk0rRFQ7pN2j38MTRVnu0fxNFvLaDFLSvPW6666z71Naipr76Z581yP+iYt84jdp411zT327SRCAQMMTQPBv+DagBI2cgBZHzzzzjBk2bNgCgWF9NJrsSGTWhCc8ipgksPtienj0MkQvq3QtfnSkXSnqaGyciByKArLskfWyLCR8q9qo5o47Ihn6XnT3hhZ1cZsmce4ykibKoQVrVHnjJjO6d8iQIdYve1rKx5VHPoK/LxirXzzwwAP2H//kRlTZoqyNsyxg0hbleq6sjlWGqH4gcVSWTbKme+2112zR6lvwV7n0fPXXLMF1N998c3tKIcuR4KgAXT5/Tcz13jlXVeUQ/PU8vdc6di3LsaikTQyJPFpQ6P0vp+AftrH4P/7445Z/VD9VH5E4rrHHpagYAVGuf/y6aoNBfAcPHmz/XIiFf9ax1n9uaMXmfosSCtPGDbWjrJ811iQlMdPGsHPl464txTtd7HckSxn8upVrXE0TTNJ+VxmLEfx1f5RP37BdtXF92GGH5cabrOO6xqfevXvbUyD+BmUWMVouhHTySrE9yi34y92cLEXFIkyqw/HHH28tCsOkk1F6l/0TUnFjm8ZrbdxGpdBHtK6JcgcYWnbruqRTOlnbKS6ffN+TuPEg7KP63jRt2jT2WxD1fcsqeroyZK17XB9VPmlzC11T7Njwxhtv2D7k5rwhQ/V99T+dmvXrJmtWjQ9hysclYGMR/EsxB0xiVex4lvbNzdr3831fs/RdjUMa/w8++GD7zvopy/epnIJ/PgKwX+5wjqt8dMJIc8C4taKMUeTCRievQ4tx3SMRXCdBo74h7tkS6+UyzzfISDqB6Zc5qR3S+k/UPCHLPbomXAupL+oEuuZgcUljqk7L6bsaGiaFfTStHH5bhSeWo+7V83SCWSfpQsOXtGfxOwQgUD4CCP7lY0vOEMiLgI4W6viiFpVawMpaQRObVq1aGfmglwsY+SeMsyyWUCn3ODoyKIFJkyC52pE4LrcWbpKkRbysKeRaRq589Hf5rZXYp6OFThTU3yX467ign5TvpEmTrI9gWVhpMi9XApqU7r333nVEUF2rayTU6Tiijujrb85qWpYLcpujxbyLRxBCc0Kss96QH1Udg/QXYKq7XBQo0J4TDGWNLT+NURYG4qzgv8rT+bN1blZUPk3ENfmUEDB79mxbJE2itDEhnipvnFWuJpBqB/2jY6RuAqr7dVxUPMUqqS1DBtrQkCWa80Wc1LFCH5i6Vvfr2LNElVmzZuUY6ai6hB3VR5PDcEGhmAUS68VU3GUh6ftWV96yVFIwVcVSUJ9RH5BbqrDPiKVcRUhwVn5qF4m2msCrDTRZV/spD1l/u/ZQPkntleV3XaN6DxgwwLaJ+p9cYsn3rtpRk2gJ3VocZU35nNBQ/3z++efNE088UeedkYitd1MWg3q+uEhsUf3d+5BUbldW1/+1caj+q36mIGAaO/zkxgi9/8pXHGQ1u88++9g+ICsk9TP9pnv1/od5xPGRlVX//v0TF1zu3tDCX39XudVH5ELhnXfese+mxhVtcup4uEQrlc2luKDAet80Boq1xHH1rXXXXdf2S403zrJO12njTpxcv8/CWs/POta6sqpdFahNZXIpyp941r4nVuozGqPUZ90YJV4S88Qmbkwt1TtdzHckSxlCFuUYV8s9ruTTnu6bo3+rrq7fypVN3IkiN65r8a9vg/qFCzIu/+wS+uMW3e59k1ucqGdq7iCrSb0T+k6cc845OXdvmqsMGjQot+mk8mnzKvx+xNU/ShiTSx69+zqt59591UG+mqNiVfhjn+Yy+r7pnXDfW70Leu81b0o7kSUhQ/MBiUZOcNK9qpM/fxDvq6++OndKUuOYxia5sEhyW1DO72+WPha1KaXNQM0H5AJCbezmgXJV0bFjxwXmmYW2eTF9NIvgr/oXOzbo+y8/3fpG+3Pnrbfe2rrXinqH8v0GRLVT0jiYlXchY6kriz93C+dEuqaUZXDjTaFzwLR6FjOepb1D6l/aFNI4oxQ33qWVMeo5ru/66z5dpzFP7vJ0Mkvrs6h1X9r3S/nIpZnGcT1H77iMa7RG8JPWaLpG70HcHD6OkdzdaI2QZtTl3x8V+033q6yau2n+p7Wp46A1oubJWjMlJc1fdcLz5Zdfzn0Pte7SWjDpO6rxX9/AF1980f7bzafct1RzKa0X8lmzheXUu6T1R5zBTVS9wvhL/nxSY7fc67hvnq7VnFLfzLgxS/cXY+Gv+91YOWHCBDtWam7rnq0NlTSdIu1d43cIQKA8BBD8y8OVXCEAAQhAoAoIaKHhHymW0CaLPl/00GaGxFXfP2YYOLsKqlrVRcwq/lRqJUO3Y3Huxiq1/JQLAqUikK8lbKme21jzKfYUSkNxy2Kd3FBl47kQgAAEIAABCECgGggg+FdDK1FGCEAAAhAoCwFZEim4sQvqFSfEVqtoUhZoDZBpNQv+UYHlCnHn0wDYeSQESk4Awb/kSBMzrNZvV+hCKZ9TdfVLmKdBAAIQgAAEIACByiSA4F+Z7UKpIAABCECgHgiE/lnlwuGII46wbrTk7kcnAHR01bmbcEXyAzrWQzEb/SOqWfAPffgn+f1u9A0NgJongOBfv01cjYK/XGDIvaR87Lskl4JRsRzqlyZPgwAEIAABCEAAAtVDAMG/etqKkkIAAhCAQIkJRFlfpz1CwR/l01oB+kj1Q6CaBX/FTLj77rtzoBS74dhjj42NA1I/RHkKBBqGAIJ//XKvJsFfJ+0uueQS6yvaT/Kffe6555oVVlihfuHxNAhAAAIQgAAEIFDFBBD8q7jxKDoEIAABCBRPQEGyFYxRgUjTkoKiSqxt06ZN2qX8XkIC1Sr4K1jewIEDbdByl/72t7/ZYMQkCDRGAgj+9dvq1ST4h2UVKQWFPOyww8xOO+1Uv+B4GgQgAAEIQAACEKhyAgj+Vd6AFB8CEIAABIonMG/ePPPqq6+a8ePHmxkzZpjZs2fnMm3RooVp166d2WGHHcz6669vFllkkeIfSA55EZg5c6bp37+/da8k/nvvvbfp2bNnXnk0xMWzZs0y/fr1M/q3hKv27dvboNByHUWCQGMkMGrUKHP//feb+fPnm1atWpnTTjvNrLbaao0RRb3UWWPPgAEDbJwajZ3du3c3++23X0V+x7799lszePBg89Zbb1k2rVu3tmWVKx+NnyQ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gAAEIQAACEIAABCAAAQhAAAIQgEDFEkDwr9imoWAQgAAEIAABCEAAAhCAAAQgAAEIQAACEIAABCAAgewEEPyzs+JKCEAAAhCAAAQ8Al98+7N5aOLHZsbMH0rKZc2VljEHdl7TNF1i0ZLmS2YQqA8CP85433w65iHz8xezSvq4FbbY0rTqsoNZtGnTkuZLZuUhMOWjsebDL18uaeZLL9HSrLPKdmblFh1Kmi+ZQQACEIAABCAAAQjUFgEE/9pqT2oDAQhAAAIQqDcCfx30X/Pldz+X5Xmbr7uCOfeADcuSN5lCoJwExvc+0MyfO7csj2jVpatZ78STy5I3mZaOgMT+F6YNK12GXk6LL7qU6bnlZWaZJVqWJX8yhQAEIAABCEAAAhCofgII/tXfhtQAAhCAAAQg0CAE9rroybI+94ELupY1fzKHQKkJfDvlDTP5/L6lzjaXX7P1NzAbX3xp2fIn49IQGPPyP83Mb98qTWYRuXTveB5W/mWjS8YQgAAEIAABCECg+gkg+Fd/G1IDCEAAAhCAQIMQQPAvDfY//vjDTJo0ydxxxx3mq6++Ms2bNzcnnXSSWXfddUvzAHKpNwII/vWGuqIfhOBf0c2TuXC//vqrGTp0qHnuuedMu3btzFlnnWWa4lIrMz8uhAAEIAABCECg4Qgg+Dcce54MAQhAAAIQqGoCCP6lab633nrLXH755eaXX37JZXj44YebnXbaaYEHfPPNN+ayyy4zn376aZ3fll12WdOhQwfTo0cP06ZNm9IULMjlhx9+MAMHDjTTpk0znTt3NirjYostVpZnVWum1SL433PPPeaBBx6IxRzX/0rZLhJTb775ZiumrrPOOubUU081yyyzTCkf0WB5VZvg/9NPP5lBgwaZ119/3TJbb731zGmnnVZv4rbGlksvvdR8+OGHZvPNNzfHHHOMadKkSYO1n3vwvHnzLJfXXnvNrLLKKub88883zZo1MzNnzjT9+/c3n3/+uR1z99tvP7PQQgs1eHkpAAQgAAEIQAACEHAEEPzpCxCAAAQgAAEIFEQAwb8gbAvcdPvtt5tx48ZZsfPss882q622mr0mSkyXICZhTAJZVFp88cWtEC9BvtTJf7bKeN555xltNJQ6SWS77rrrzIsvvlhR4l+WelaL4C+h/YknnoitUn0I/t9995355z//aT777DPb988991y75hHIbQAAIABJREFUWVXN7e+AVpvg/+6779px5eef/xeTRWOPxqL27dtn6fYLXDN16lTTr18/+3fls/766yfm4/eFjTfe2J5wqmTBXxsjrn6VVN6CGoubIAABCEAAAhCoSQII/jXZrFQKAhCAAAQgUH4CCP7FM5a4ee2115pXXnnFWtWefvrpZqmllorN2Bfdd9hhB3PkkUea+fPnm//+97/WWlqnBFZaaSUrnq6wwgrFF9DL4dtvv7UW/u+9957p3r27OeCAA8wiiyxS0mcoM9+qttrEtGoT/H2hveQNmZKhLPxvuukmM378eCsIn3jiiVb4r+b2d1WuNsF/xIgR5qGHHjIrr7yy+fHHH+2G4u6772569epVkOW6L4hL8N9ww+QA7NUm+MvCX4L/119/bfbaay+z9957F8Spvt85ngcBCEAAAhCAQOMhgODfeNqamkIAAhCAAARKSgDBv3ic+YqbUYK/SiHxdPDgweall16ywtM555xjNthgg+IL2AA55MukAYoY+0gE/+Jbo5rbvxoFfwn8Eq/ff/99c8QRR5jp06dbN0trrLGGtc4v5BRPrQv+xfdycoAABCAAAQhAAALlJYDgX16+5A4BCEAAAhCoWQLVIPgPGzbMjB071uyyyy5m5513NvJd/uqrr1qreFkVy3VJq1at6rSRrE3lYuf55583X375pRXQ5b95xx13NNttt51ZcsklE9tUQXg/+OADazE7efJkI//YcrWjILyympUQrzynTJli/fHrej8lucuJE/x1v++mxVnV+vXv2LGjufHGG61Vqk4GdO3a1T47S1mV/5w5c2ysAbn/+POf/2z69OmTczukOv7nP/+xbmJ0EsDVd//99zdt27ZdgK/8x0+YMMF8//33VlDcfvvtrS9snR6IYuJvYqjMasNRo0bZsivpGbJGli/4hvSlXYuCv9r2wQcfNI899ph1+bLWWmuZgw8+2HzyySe2z3Xq1Cnnc931N7nm0SkT55NfcR/kMkYbU/LPvs0220S67pHYHNf+Ov0iIfqFF14wq666qt3UWm655XJ9a/To0ebuu+82LVq0sL8511gNMQBXk4W/3O9cccUVZokllrBtpjHm+uuvt+/2mWeeGemOZ9asWWbkyJG58a1ly5amW7duZuutt7b36sRSmDbddFNzwgknRLrqycfCf/bs2UZt/eyzz9qxVePxRhttZE8cubHcdwulMV6bFxr73377bXsqaauttjIHHnig9cfvkvrmI488Yr8XGsOU1z777GNPoGgDw/fhr76vfqrr3Fha6DOVv+ojpmHaYostzLHHHkuslIZ4iXkmBCAAAQhAoMoJIPhXeQNSfAhAAAIQgEBDEagGwd+J4BKVJehIIPJT69atrajlhEOJXQrGKFE8Kkm0Ou6442JFf4nRjz/+uLnjjjvspkKYJEYfcsghdvNBQlupBH/fKnrppZc2ffv2tf7QXf2dqxQXGFhl0CZI1rKq3HGinAIJX3nllVYoDJOEf7lqETelpGtVJom0SYK/NmkeffRRyzfcKPEFuYZ6J2pN8Nf7MmTIkAUEXLWrXEbJ/77vdsn1t7AtfItvtfOuu+4a6bonSfCXiK8NOLkBUpKfdwmiSn7/z+Iaq9z9o1oEf71DcuczZsyYXDtKUL/44ovtu6rA4YcddlidTTRtsmmDQGJ3mBR4+emnny6b4J/07ObNm9uxXOK+3x/UT1WncDz2+61+Gz58uBX845Lfp/2N16j+nPWZYq+N0riE4F/uN5X8IQABCEAAArVLAMG/dtuWmkEAAhCAAATKSqCaBH+BkBAka0lZbt53333WqtIXDn23OBLIZYksy1FZNd95553mqaeestf/9a9/NV26dIlkKwFUYpnEMAmPf/vb38yKK65oraGvueYa+28JUwp4KwEpX/clURb+ykNWqffee68VwaMEWBVWYrrEd9X/999/t5sa+ZQ1SvCX8OsEQ9VLmyEdOnSw9b/hhhusZaxEegmBulYcdXpC/33UUUdZi+C5c+caWfwr9oDiEiQx8esvv+A6ZaDnynL34YcfNkcffXRBLkhK9aJUm+AfVe9tt93WcpQltFxEXX311bZfaZNKpyjUXq5tdX8pBX8Fak1qf/lOd2K0ThYcf/zx1vrZ7xey3N5zzz1L1aQF5VMtgr9O2Midj4R0J1z742AYD8RvG/9911ii0xU6qaMTTOVw6eOXy41l+rc/tur5srj/7bffzKBBg8xrr71m208bjvq7TjHolNPEiRNzJxratWtn3RnpBIr69iabbGLH7UUXXbTOuJ+P4J/lma4vazPioIMOsptgsvJXudWfK6EfF9T5uQkCEIAABCAAgYoggOBfEc1AISAAAQhAAALVR6CaBH9ZXEpkl/iuJEHlkksusQEqndDli4ZhwMqvvvrKCo1ffPGFtSqOc7MgC1FZn0e5w5DIJDFHSYKS3AMVI/hH9Zjll1/eBv6Vdb+Ss7iWwH7KKafYDQyX8i1rlOAvC3Bx/PTTTxewBnb1ldsMnTjQyQN3rS/WhvVIYpJU5kp4g2pJ8F944YXN0KFD7UaXv0klznoP9D7ovahPwV+W2OrTsiL3y+T6hQJeyy2N3A41ZKoWwV8ux2StL7c4PjfHUyd7Tj75ZOu2yY2bEsbTgvqWQ/CPsqp3bSz3XtrwdO7QtHHkBH+5UjvttNPs+KMkd2A6kaTkXJ/Jyl6bkeG4re/DgAEDzDvvvFPHpU+ahX+WZ7o8VA6xD8dsF5S9Ifsxz4YABCAAAQhAoHoJIPhXb9tRcghAAAIQgECDEqgmwT90MRIl2Pgile8uRJBl5X/VVVeZN954o47AGTaAE9i1saANBm00uBS1yVAKwV+inJ4nv9Ry0+P7pY5zsaIy5VvWKMFfVqpOAIzrjM43uMQ0d+1+++1nevbsGXlLEpOkMjfoy/B/D682wV8nWXyx0WeY5CYnzr1TsS590iz8VT7nc14W37KCVp934q6/+dCQ/aEaBH+d2rjttttsbIbQDZI/PjqreZ34SBojfd7lEPz9POPa1o276tdxfSKqbHHjiv8O5GPhH/bDqGfGWfgPHDjQnlrYY4897IkaEgQgAAEIQAACECiEAIJ/IdS4BwIQgAAEIAABg+DfZIFekK+IXozgn8UCtBIEfxdEVdbZCP7FDRzN1t/AbHzxpcVl4m32ZBX8ZTEva2hnJd2Qgr+sruWGRm5Y5C5KgVW1GSer8yR3W0VDyyODahD8dTpD76OE56Tkb15WuuDvgkXrRFMhgr9iuWijVq6MlMop+Gs8dC7OQv46vaL3TTFmSBCAAAQgAAEIQKAQAgj+hVDjHghAAAIQgAAEak7wf/fdd60AJmv+JJc+vo/zsBs41xJpLn3cCYKGFPzzLWuUyCuR1bk6SrNIzeoWKYmJX2YJYu3bt6+oN7GWLPwlSMrf+XPPPWdPkPgnVtJc+kgwveCCC6zbHaWXX37ZyHJZKSlobxYLf+Wh+BvyGa/3TNbpOnkTuh1qyI5RDYK/H58hjZUbr/wxMul9L4eFv/9s5xItrtxJY0hU2eLGlUJd+mSx8FcAark4U7wTbYrqnVJ/1pimd2TllVdOaxZ+hwAEIAABCEAAArEEEPzpHBCAAAQgAAEIFESg1iz858yZYy6//HIjYUniofz0y4JYgRzvuusu68s89Gkdgps2bZrdNPjll1+MgsoqMK386stFw7XXXmv/7QfCbEjBP9+yRgn+8vM+ePBgG9xVzBToWEF79fdvvvnGPPHEEzYQpYLA+teGQXsVyFeBNvfff39rVStWr7zyihWa5f9/2WWXtUE0FZxXPsflzsUP2qs2u//++82hhx6as84tqFMXeVMtCf5C4Xy567/lOucvf/mLjXsRF7TX+ULXe6JApLrnrbfeMkOGDLHCZlbBP6795VZGyQ+O7ZosKS5Ekc2a9+2VLvj7mzlhYF5XWV9gd3FLFLPDBfn1g/Yq8KwCoWvzRRuiU6ZMMZdddpkN9qx3WkGUNSbKvVdUijsx4l/rBxiWr34FCHcW8OoP6qsaVw4++ODE2ChRgr+LZaDyKmivxn6NV36w9lK79JErpVtvvdWsvvrq5pxzzsltjuXd2bgBAhCAAAQgAAEIRBBA8KdbQAACEIAABCBQEIFaE/wFQSLzNddcY8WpqLTrrrua3r17Gyc8htdISBs+fLgVn6KSBKkTTzzRbLrppvbnhhT88y1rnCj3wQcfWBHeCbphvf0gx0nX+hbDzoLbz0sW/dqAieMbuuMoqFMXeVO1Cf5x1T388MNtEGa1qdpW7eYn9f/ff//dCrq+NfNHH31kBeGwLzRt2tQKqDoRkmbhr+fEtb82eZR8wdqVK83qu8imzev2Shf8/dM2cSeWfNdJ/ruVNEa6NohyF5QUX8EfW6JAu7EhbXx21+Vr4a/rtXE5adKkOo/XxpUEefXrUgv+M2bMsO+K3gk/KYCyXGh1797dBllXGUgQgAAEIAABCEAgXwII/vkS43oIQAACEIAABCyBahD8hw0bZsaOHWtkESqXJLIUV5KlvSxQZZnqxE3XrJ9//rm59957jaw+ZdEqcXONNdYwPXr0MB07dkwVYCSCSjh68MEHrVAqcVIijsQbBav1XTVIaLruuuvMiy++aDcBTjjhBCO3JnHJL/duu+1mrVmTUlz93T35lDXJClccJdJOmDDByBJXIpUEsh133NFst912tv4+33vuuce8+uqrdmNFlsKKR9CtW7fcdeL+73//254Q0DWrrrqqkVsRtaOs+8ePH2+fp9MDah9ZFsuSuF27dqntU87Xt1oEf/F/4IEHYlH478TXX39tN1l0ikNJmy56FxQfQpbVoZCrkyPqd/KxL4tutb8s/WUtrTY/8sgjTdeuXe1mV1zfT2p/V2i9n/Ldr/4RFSS7nO2clnelC/7OAl+bMHqvNttss8gquX6i91lW6BtssIHd5JH1v37TiRuNb61atbJW/Ntss411S6P05ptvmttvv918/PHH1vJe49W+++4buVnqn66KKoi/GRg3Pmv8UD30/KS+paDPEtq1YeXqpGeqDDol9PTTT1u3bjo9oPFa+en6tm3bmrPOOsto8yrq+5HvMzWeapNB5YlKaafJ0vogv0MAAhCAAAQg0LgJIPg37van9hCAAAQgAIGCCVSD4F9w5bhxAQK+4J8lYHBjRFgtgn+xbZPFBUuxz0i733frkxRXIy2fcvxe6YJ/OepMntkJaNNkxIgRZsyYMXYT8/TTT7ebVm4zpX///tbyn3E2O1OuhAAEIAABCECgLgEEf3oEBCAAAQhAAAIFEUDwLwhb1d7ku6CQxbb85ZPqEkDwr78e4ccXcEFl6+/pyU9C8K+UlqjMcvguh9Zee21z/PHHm5YtW9rTEv/973/t6RmdXEkLhF6ZtaNUEIAABCAAAQhUAgEE/0poBcoAAQhAAAIQqEICCP5V2GgFFNn35a3b5Z5Dri3at29fQG61fQuCf/20r1z+DBw40LpDqTR3PiKA4F8//aBanyJL/pEjR1q3ZHGpTZs25owzzjCKn0CCAAQgAAEIQAAC+RJA8M+XGNdDAAIQgAAEIGAJIPg3jo4gcVW+puV/Xf72DzjgAOuXnWCSC7Z/YxH85e98wIAB1of7n//8Z9OnT5+c7/b6eCvkQ/2SSy6x8SIUJ0KBgOMCaddHecJnIPg3BPXqeqZikbz88svmP//5j41zIIt+F/tELqoUNNuPfVJdtaO0EIAABCAAAQg0NAEE/4ZuAZ4PAQhAAAIQqFIC5RT8WzZbwtx00p+rlAzFbqwEfv5ilpnY569lq36z9TcwG198adnyJ+PSEHhs8gDz4ZeTSpNZRC7dO55nVm7RoWz5kzEEIAABCEAAAhCAQHUTQPCv7vaj9BCAAAQgAIEGIzDowTfNU5NnluX5B3Re0/TqvGZZ8iZTCJSTwGvnnWu+mzqlLI9Y94STzEpddyhL3mRaOgKfz37TPDzp4tJl6OW03NKtze6bnW8WX7RpWfInUwhAAAIQgAAEIACB6ieA4F/9bUgNIAABCEAAAg1GYMoHs0v+7KZLLGbWXGnpkudLhhCoLwJy7VPqtGjTpmbpNdcqdbbkVyYCP/z8pfnxpy9Lnvvyy7RB7C85VTKEAAQgAAEIQAACtUUAwb+22pPaQAACEIAABCAAAQhAAAIQgAAEIAABCEAAAhCAQCMlgODfSBueakMAAhCAAAQgAAEIQAACEIAABCAAAQhAAAIQgEBtEUDwr632pDYQgAAEIAABCEAAAhCAAAQgAAEIQAACEIAABCDQSAkg+DfShqfaEIAABCAAAQhAAAIQgAAEIAABCEAAAhCAAAQgUFsEEPxrqz2pDQQgAAEIQAACEIAABCAAAQhAAAIQgAAEIAABCDRSAgj+jbThqTYEIAABCEAAAhCAAAQgAAEIQAACEIAABCAAAQjUFgEE/9pqT2oDAQhAAAIQgAAEIAABCEAAAhCAAAQgAAEIQAACjZQAgn8jbXiqDQEIQAACEIAABCAAAQhAAAIQgAAEIAABCEAAArVFAMG/ttqT2kAAAhCAAAQgAAEIQAACEIAABCAAAQhAAAIQgEAjJYDg30gbnmpDAAIQgAAEIAABCEAAAhCAAAQgAAEIQAACEIBAbRFA8K+t9qQ2EIAABCAAAQhAAAIQgAAEIAABCEAAAhCAAAQg0EgJIPg30oavxmr/+uuvZsqUKeaxxx4z7733nunXr59p0aJFbFX++OMP8+WXX5rx48ebsWPHmm7dupmePXtGXj937lxz7733moceesh8/fXXpmnTpqZTp07miCOOMKuvvvoC91xzzTVm1KhRsc9u1qyZGTBggGnbtu0C1+hZjz76qBk3bpyZPn26WXXVVc3VV18dWZePP/7Y3HLLLeall14yc+bMMU2aNDEbbLCBOfDAA82mm25qFl544WpsSsoMAQhAAAIQgAAEIAABCEAAAhCAAAQgAAEIlIEAgn8ZoJJl6QhI5JbYLXF96tSpZv78+Tbz1q1bR4rkv//+u5FIPmbMGPPUU09Z8d6l448/3uyzzz4LFG7GjBnm73//u70vTBL+zzvvPLPlllvmflIZrrjiCivax6UowV8bEM8//7zp37+/+e6773K3RtVF12qTQhsL8+bNW+AxEvpVl6OPPtosuuiipQNOThCAAAQgAAEIQAACEIAABCAAAQhAAAIQgEDVEkDwr9qmq/2C//zzz+bCCy80EydOXKCycYK/NgfOPPPMSDhRgn/4DOXbsWNHK/6/8sorRhsIq622mhXpW7VqZfP171l66aVN586dzRJLLFHnmbLE79Gjh1lxxRVzf58wYYL5xz/+kRPwmzdvbq309cx9993Xnipwadq0abYe2hiQuK/r2rRpYz788MNcufRslWvdddet/c5ADSEAAQhAAAIQgAAEIAABCEAAAhCAAAQgAIFUAgj+qYi4oKEI+MK63N60b9/eWsj/9NNPsRb+TvCX4C6XPHLp884779gqRAn+kydPtsL6L7/8YtZcc03rJkgivSzshw4dau66664F7p09e7Y5+eSTzUcffWQ222wzc9FFF5kll1wyEdP7779vn6MTB7L+P/XUU80222wT6ZJHzx40aJB58MEHbZ7aOFDZZcmvcl588cXmueees78de+yxZr/99muoJuK5EIAABCAAAQhAAAIQgAAEIAABCEAAAhCAQAURQPCvoMagKHUJyGe/xHpZ2MsaXn77TzvtNGv1HmfhP2vWLPv7WmutZQXyq666yowePTpW8L/vvvvM4MGD7e+9evWyLnJceuutt+zztMEgK/6+ffuaxRZbzHzyySdWsNdmws4772yF/EUWWSS2+STg33DDDWbkyJFW4D///PPN9ttvH3u9v9Gx+OKLW/dBG220Ue56v8x77rmnOeWUU+g6EIAABCAAAQhAAAIQgAAEIAABCEAAAhCAAAQMgj+doGoIZBH8w8rkI/iHJwD858ltjoT3ZZddts7Gg/4uVzw6KaCkUwiHHnqodQu00EIL2b998803doNA7njWXnttc8ghh5jhw4cbue3RBoLiA2ijYZVVVrHXK0bA999/b/9bech1j++n/8YbbzQjRoywv+ukgU4AkCAAAQhAAAIQgAAEIAABCEAAAhCAAAQgAAEIIPjTB6qGQDkEf7nNufrqqy2D0Fo/7nlJcQKUj6z4jzvuONOzZ08r2PsnBSTcKy6A/vHT8ssvby677DK7IZCUZs6caU8dfPbZZ3YjAB/+VdN9KSgEIAABCEAAAhCAAAQgAAEIQAACEIAABMpOAMG/7Ih5QKkIlEPwl8ug008/3fz4449Gfv/13127djU//PCDGTJkiHnsscds8X0XQi+++KIV57/99luzwQYbWAt7WerrWgXmlZgvAX/gwIH2vnCDYLnlljPdu3c3clk0duxY64JIqUuXLubss882cuMTlebMmWMuueQS+wwl+e7v06dPojuhUrEnHwhAAAIQgAAEIAABCEAAAhCAAAQgAAEIQKDyCSD4V34bUcL/I1AOwf+3336zPvxdgNw42AroKwFfsQRckgCvTQLnbicMqOvc7finCNq1a2cuvfRS07JlS5vNm2++ac466yy74aC/6RmKWRAmlfP666838t+vFOZDJ4EABCAAAQhAAAIQgAAEIAABCEAAAhCAAAQggOBPH6gaAuUQ/FV5Cfey5h83blzO1Y788itQ77PPPmvF+K222spccMEFZokllkjkpTz69etnr3EBdZOC7CogsPJ9+eWXrSugK6+80my66aZ1nqETA6NGjTL/+te/cqcHsrj/qZqGpaAQgAAEIAABCEAAAhCAAAQgAAEIQAACEIBASQgg+JcEI5nUB4FyCf6u7HLRM336dOueR770JcJfeOGF9udevXrZwLppyXff4wT/qL+5fH7++Wf7jIkTJ9o/KTBwp06dco/5448/rNivDQnnKgixP60V+B0CEIAABCAAAQhAAAIQgAAEIAABCEAAAo2TAIJ/42z3qqx1uQV/H4qs/i+66CIjf/3yqS+r/U022cRIoL/mmmvMlClTrDufM888s06gXd99jxP8/aC9m222mc13ySWXtI/zLfz1HAn+G220kf1NYv9TTz1l/zZv3jzTrFkzc9555xnlQYIABCAAAQhAAAIQgAAEIAABCEAAAhCAAAQgEBJA8KdPVA2B+hL8586da93nPPzww5bN1ltvbYV2ufORCD9o0KCcz/+//OUv5qijjjILLbSQdQ3kNgl0nwLw7rLLLja4rzYGdHpAmwSXX355TtSfPHmy9eEvQV+++/v3729atWpln6vgvP/4xz/sb7rv73//u3UtRIIABCAAAQhAAAIQgAAEIAABCEAAAhCAAAQgEEUAwZ9+UTUEyin4z5gxwwr8eoYs8iWyKy2//PImdKHjB9qV33353G/Tpo2ZOnWqefvtt+19bdu2tacCVlhhBfv/DzzwgLn22mutWx7FB9hmm23s38ePH283CpSOPPJI07t3b7t5IHdCF198sfnuu+/sb+uuu65Zf/317W9+0kZAjx49zIorrlg17UhBIQABCEAAAhCAAAQgAAEIQAACEIAABCAAgfIQQPAvD1dyLQOBcgr+vp99V3T58VdAXVne+0lW/nLdM3jwYDN//vwFahrleue3334z119/vVEA36i03Xbb2VMA2gxQuuqqq8zo0aNTKepZAwYMsBsMJAhAAAIQgAAEIAABCEAAAhCAAAQgAAEIQKBxE6gKwf/XX3+17lAkysqH+qGHHmrdq0QlibEShseOHWs+++wzK8gussgiZpVVVjG77babFUZDK2nlI0vrNIH14IMPNn/605/qPPbzzz+3luGyEFc5szxr9uzZZty4cUaW4qqPytOyZUvTtWtXs/HGGxtZjYdJluGvvfaaefLJJ82XX35pXcuIQYcOHazbmBYtWtR8T64Pwb958+a2jffYYw/rs3/RRReN5frxxx+bW265xfZLWelLrN9xxx3NgQceaFZaaaXINpSbnjvvvNP2Z7Xh6quvbvbbbz+z00472VgBLiH413x3poIQgAAEIAABCEAAAhCAAAQgAAEIQAACECg5gYoV/CWey7WKBNIPPvggZ0m9xhprmCOOOCJS8Je4/9BDD9l7nCAulydyz+KEdQmrO+ywwwKi/+OPP24effTRRMCh4C8B/t5777VC/2KLLWaWWmqpOs+SEN+lS5c6z/roo4/MrbfeagVibQ4svfTS9n75jZfw37FjR7PPPvvY31xSvWQZPmnSJFsvPUfP+/HHHy0XCc2HH364ad26dck7CBlCAAIQgAAEIAABCEAAAhCAAAQgAAEIQAACEIBAdRCoWMF/+PDhRgFNlSSKL7fcckZieZLg/+KLL1phfMkllzQHHHCAWW+99ayILut4CfpPPPGEtdhWkNU111yzTgu558naulOnTqmt98MPP5gbbrjBWtt37tzZWmhLhNezXnjhBbvxIAv8v/71r/Z0gZKE/dtvv91MmzbNWpHrWS4QrHy/jxw50m4Y6ASDyu6SftN92rzw66VNDG04vPHGG2adddax96kMJAhAAAIQgAAEIAABCEAAAhCAAAQgAAEIQAACEGh8BCpW8B81apS1Zt96661tQNIpU6aYYcOGxQr+Er/lXkWnAXbffXcjn+h+ktiu3+UWZtttt7UuW1ySlfwdd9xhTxREue2J6havv/660SbBqquuakV9bTL4+amsctmz8847WzcvStqwGDp0qBXu+/Tpkwvoqt9UV7kGevbZZ61bn169etnNCv19xIgR1p3P9ttvb7p161anONpw0MbDL7/8YjcysPJvfC8xNYYABCAAAQhAAAIQgAAEIAABCEAAAhCAAAQgIAIVK/iHzSMr9iTB/7vvvjNDhgyxrnvihG/ntmejjTYyvXv3zj3CbRbMnDkzs2iukwQTJ05cYPPAZepiArRv394ccsgh1kVP1N/Vx4vIAAAgAElEQVT8esqS/7bbbrP+348++mjrukdue6677jojv/9HHnnkAsFZtZGhe+QTPuvpBLo+BCAAAQhAAAIQgAAEIAABCEAAAhCAAAQgAAEI1B6BmhH85UpHfvFlES+f9r4PfNdsTqT3re71mxPVJfwfc8wxdSzvo5rcPxEQJ7JPnTrVnhpo06ZNLuaA3Pw899xzsZsEn3zyibnpppvsCYDjjjvONGvWzHz11VdW8FeKK5tOALz66qt1ThPUXlelRhCAAAQgAAEIQAACEIAABCAAAQhAAAIQgAAEIJBEoGYE/7Rm/v777831119vdBIg9OHvTgfILU67du3MjBkzjHz0y6WOXPbIjU7btm1zwXd990FxLoCc+x756HfivYsTEG44uLJHnVKIyiesa9zJhTQm/A4BCEAAAhCAAAQgAAEIQAACEIAABCAAAQhAAAK1Q6BRCP6y+ldMAAXT3WSTTcz+++9f5wSAE9Ul5EclCf+77LKL6dKlixX9Efxr5wWgJhCAAAQgAAEIQAACEIAABCAAAQhAAAIQgAAEaoVAoxD8FfB25MiRpnnz5ta6f/nll6/Tfgp8e9ddd5m5c+eanj17mnXWWccsvPDC1kXQ/fffbxQ/YLHFFsudDEDwr5XuTz0gAAEIQAACEIAABCAAAQhAAAIQgAAEIAABCNQOgZoX/J3YL7/4hx12mFljjTXyaj1f3N9iiy3MPvvsg4V/XgS5GAIQgAAEIAABCEAAAhCAAAQgAAEIQAACEIAABOqDQE0L/h988IG57bbbzLx588wBBxxgNt5444KYvvTSS+bee+81a665pg3AKxdBt9xyi1H++PAvCCk3QQACEIAABCAAAQhAAAIQgAAEIAABCEAAAhCAQIkJ1Kzg74v9++67r9l0001zQXfzZSiXPsOGDbOnAyT4y73PHXfcYd566y2z5557mm222WaBLKdOnWqvadOmjb1HwXsfeugh89xzzxl3UiC86ZNPPjE33XST0WkEF+j3q6++Mtddd535/fffTZ8+fcxKK620wLNGjBhhXn31VRMXDDjf+nI9BCAAAQhAAAIQgAAEIAABCEAAAhCAAAQgAAEIVB+BmhT85ZNfFvjffPNNnWC7Uc0j6/+7777bzJo1ywbzjXL5E1r4S5C/7777zMSJE822225r9thjjwWyHj9+vBk9erRp3769OeSQQ2yQ4Ki/+Te+/fbb9kSCRP2jjz7aLLXUUubHH3+0gv/s2bPNkUceadq2bVvnWb/++qu9Z/r06Wa//fYznTp1qr5eSIkhAAEIQAACEIAABCAAAQhAAAIQgAAEIAABCECgaAI1J/h//fXXZujQoVbs32mnncwOO+yQatnvxPvtt9/edOvWrQ7U+fPnm+HDh5spU6bUscx//fXX7d9XWWUVG8y3adOmuft0z+23324k4O++++5mu+22s7999NFHtmyLL764tdZv2bJl7h65CdIJAG0KbL755jZWwEILLWTdB8mCX7EIlE/37t3r1OeLL74w119/vT0BoE0ClYcEAQhAAAIQgAAEIAABCEAAAhCAAAQgAAEIQAACjY9ATQn+c+fOtUK73PlI6N9xxx3NwgsvnNqq7777rrn11lutFb7c//zpT3+yorpE9BdeeMEK8XLjI2G/devWNr8ffvjB3HDDDUanCbbccksr7Osa/x5tAvjCvqzxVb5p06ZZy3/FFZAVv0R9bQ6MHDnS6JrDDz/ctGvXLldu/ab7lL9fPgUUVmwBuRzq0KGDjSegOpAgAAEIQAACEIAABCAAAQhAAAIQgAAEIAABCECg8RGoKcHf+bKXWL/MMsskWvZ37tw553tfgvtTTz1lxo0bZ8V3ifAS1+XuR6K68ttll11Mly5d6uT53nvvWSFe1+h63efukfC+11572VMBfpLrILkbkoseXbP00ktbkV+bFXqOyrXbbrvVeY7KNHbsWPPMM8/UKZ/c/eg0QYsWLWycgFatWjW+HkyNIQABCEAAAhCAAAQgAAEIQAACEIAABCAAAQhAwBKoKcFfLnYmT56cqWnDALcS1T/88EPz2GOPmffff98K6RLx11xzTXtSQMF3JciH6fPPPzcPP/ywmTFjhhXuJeLLrY5Ee/nbj7pHYr82F958883choLc+3Tt2tVsvPHGkacSdHJAbn2efPJJe6pA5VUgYFn2azNCoj8JAvkQUH+Vqyr1eW1e9evXL7Efqc+p78ntlDag5P6qZ8+ekY/UBpZOnzzyyCNm5syZ9r3YaKONTO/evc0mm2yywHuhvPU+6KSNyqSNs+WXX94+Q6dall122cSq/fbbb2bw4MHmwQcftNdpo+3CCy+074hLeocUTFubdO4ZOoXjTtsosHeWE0H5MOZaCEAAAhCAAAQgAAEIQAACEIAABCAAAQjUJ4GqEfzrEwrPgkCtEpgzZ45REOpRo0ZZ8VsbW0pyVXX11VcvIPhLJP/444/NmDFj7CkYxchw6fjjj7exJsKkTYELLrjAuqkKkwT14447zm4UuM0wif0S6iXYu/L498m91aWXXlon5kWY74svvmifqY0CpVDw14bAjTfeaINtq05R5VJdFAdj0UUXrdXmp14QgAAEIAABCEAAAhCAAAQgAAEIQAACNU4Awb/GG5jqQcARkOspWb1PnDhxAShxgr82B84888xIiFGCvwT7IUOG2A0FJeXbsWNH68Lqueees4J+kyZNzOWXX24t/pV0uuC0004z3333nT0JsO2229qNh0mTJtlA10pyp3X22WfbgNdh0n36zd9gCAV/PVt1l9jvnqETBDrV88orr9i/K2+dctAJBBIEIAABCEAAAhCAAAQgAAEIQAACEIAABKqRAIJ/NbYaZYZAAQR8wX/VVVe1rmyef/5589NPP8Va+DvBXyJ9p06drEufd955xz49SvBXjIpTTjnFyNWVBPWBAwfavGXFf//991srfqUePXqYk046yVr5Dxs2zMa1UFIgawW61t+/+OILK+TLXVazZs3MgAEDrJssPylfufK6+eab6/zdF/y1yXDFFVeYRx99NFfuvffe2z5D9yv4tgJmK/Xq1cta+ZMgAAEIQAACEIAABCAAAQhAAAIQgAAEIFCNBBD8q7HVKDMECiAgn/0S61dbbTXTvHnzOpb1cRb+EvBlQb/WWmtZVzdXXXWVGT16dE44D136yFr+jDPOsBbzCkDdt29fGwtD6d1337WW/N9//73ZcMMNrZseWdtfdNFFZsKECdbCXsK8s/yXGC+RXzEylGShrzz9NG3aNHsCQWVUvA1tDij5gr/y+eGHH3LughQo25VJ1yrWwL/+9S97H4J/AR2LWyAAAQhAAAIQgAAEIAABCEAAAhCAAAQqhgCCf8U0BQWBQP0S8F3pxAn+YYnSBH/54lcsAKU999zTWvu7JLc+J598snXT454nK/tTTz011opfPvfdqYDwRMEvv/xiXfAotsB6661n4wJcdtll9nFRQXvDumgj4IMPPjD//Oc/7fO1ESBXQwqETYIABCAAAQhAAAIQgAAEIAABCEAAAhCAQDUSQPCvxlajzBAoAYFyCP6+QJ8k+DsXPcstt1xuEyDKbU9Sfk8//bQV63Xy4B//+Ic9LeDiDSQJ/n6eDmPTpk3t6YPtt98+F0y4BIjJAgIQgAAEIAABCEAAAhCAAAQgAAEIQAAC9UoAwb9ecfMwCFQOgWoW/H3//rvuuqsV61999dWCBX+5EdJmwSqrrFI5DURJIAABCEAAAhCAAAQgAAEIQAACEIAABCCQJwEE/zyBcTkEaoVAtQr+CsKrQLvyvb/iiiua/v37m9VXX924AMNqnyQL/08++cS6FVJMg/Hjx5snn3zSxhzw86qVNqYeEIAABCAAAQhAAAIQgAAEIAABCEAAAo2LAIJ/42pvaguBHIFqFfwnT55szjrrLCvYn3DCCWavvfaydcoq+PtdQH78hw8fbm6++Wb7Z4L28oJAAAIQgAAEIAABCEAAAhCAAAQgAAEIVDMBBP9qbj3KDoEiCJRD8C930N7u3bubiy66yEyYMCFTzcNAv1E3aQNB7nwUBDhLsN9MD+YiCEAAAhCAAAQgAAEIQAACEIAABCAAAQg0AAEE/waAziMrm8BPv3xrnn3zJvPFd++aeb/+kFjYJostY1o1W9ts0/4os1ST5pVdsaB05RD8X3nlFXPGGWdYFzmdO3c2ffv2NYsttph9sv+8DTfc0Fx66aU20K4T8BdffHFzxRVXGPnTd+mqq64yo0ePtv974YUX5gT5iRMnZmItwX+PPfYwU6ZMMT///LMN8NuhQwez9NJL5+5H8M+EkosgAAEIQAACEIAABCAAAQhAAAIQgAAEqoAAgn8VNBJFrD8Cc+d9ax588TwzZ943eT20aZPlzN5b9jNNFvv/QnJeGTTAxeUQ/GfNmmVOP/10Iz/5yy+/vBk4cKBp3bq1rd19991nBg8ebP+7R48e5qSTTjILLbSQGTFihLnxxhvt3w844ADTp08f+/evvvrKnH322XajoFmzZmbAgAE2rzFjxphPP/10AWIzZ840zz//vP27/PFvtdVWZrvttjPrrruuOffcc83rr79uFl54YXP++eeb7bff3l6njYmbbrrJ3H333fb/u3XrZk499VS7EUGCAAQgAAEIQAACEIAABCAAAQhAAAIQgEC1EUDwr7YWo7xlJfDUlCHmvZn/E43zTWuvvK3pvP4x+d7WYNeXQ/CXT/yhQ4eau+66y9ZLAn3Hjh3NnDlzzDPPPGPmzZtnmjRpYi6//PKcJf/HH39sNwm++OILK7Rvu+22drNAlvfvvvuuzadLly5W/NcpgLiU5MPf31Twn/Hhhx8anUqQ8B+Wq8EahgdDAAIQgAAEIAABCEAAAhCAAAQgAAEIQKBAAgj+BYLjttokMPzZY8xPv3xXUOWWXLyZ6b3ddQXd2xA3lUPwVz2+/vpr66ZHFvVhkoX9cccdZ3r27Gmt+JW0STB27FhzzTXX2A2BMLVr1866/2nZsmUipiTBXxsO1157rRk3blxkHtoEkPsfnTxw5WqINuGZEIAABCAAAQhAAAIQgAAEIAABCEAAAhAohgCCfzH0uLfmCAx9/C9F1emoHf9n2V4NqVyCv+o+d+5cc++995pHHnnEyNWOBPW1117bHHLIIWbLLbdcQFSX6P/mm2+aW2+91frbl/DfvHlz07VrV3PQQQeZFi1apCJNEvx1s6z4Fez3zjvvNNOnTzfz5883TZs2NZ06dTK9evWy5UPsT8XMBRCAAAQgAAEIQAACEIAABCAAAQhAAAIVTADBv4Ibh6LVP4HGJPjXP12eCAEIQAACEIAABCAAAQhAAAIQgAAEIAABCJSTAIJ/OemSd9URQPCvuiajwBCAAAQgAAEIQAACEIAABCAAAQhAAAIQgMD/EUDwpytAwCOA4E93gAAEIAABCEAAAhCAAAQgAAEIQAACEIAABKqVAIJ/tbYc5S4LAQT/smAlUwhAAAIQgAAEIAABCEAAAhCAAAQgAAEIQKAeCCD41wNkHlE9BBD8q6etKCkEIAABCEAAAhCAAAQgAAEIQAACEIAABCBQlwCCPz0CAh4BBH+6AwQgAAEIQAACEIAABCAAAQhAAAIQgAAEIFCtBBD8q7XlKHdZCCD4lwUrmUIAAhCAAAQgAAEIQAACEIAABCAAAQhAAAL1QADBvx4g84jqIYDgXz1tRUkhAAEIQAACEIAABCAAAQhAAAIQgAAEIACBugQQ/OkREPAIIPjTHSAAAQhAAAIQgAAEIAABCEAAAhCAAAQgAIFqJYDgX60tR7nLQgDBvyxYyRQCEIAABCAAAQhAAAIQgAAEIAABCEAAAhCoBwII/vUAmUdUDwEE/+ppK0oKAQhAAAIQgAAEIAABCEAAAhCAAAQgAAEI1CWA4E+PgIBHAMGf7pAvgV9//dVMmTLFPPbYY+a9994z/fr1My1atFggm99//91MmDDB3HnnnWb69Olm/vz5ZtVVVzX77LOP2W233cwSSywR++jffvvNvP/++/YZkyZNMn379jVt27bNXf/SSy+ZM888M1PR99xzT3PKKafYaz/44ANz6qmnmtmzZ8fe61/vLvrqq6/MiBEjzLhx48ycOXNM8+bNTdeuXU2vXr3MCiuskKkcXAQBCEAAAhCAAAQgAAEIQAACEIAABCBQegII/qVnSo5VTADBv4obrx6LLpFbIvuoUaPM1KlTrXj//9i7EyApqnTv/w/7vi+igojsLoEbCK8sauigqMwgcglcY5ABHHHGDTfEDQRUVMbRq+C+MFxeRh1RFMUQERh2UVRAAVFwYRNBBhDc/vF77pv9z66u7qpqTkNb9T0RExe6Mk9mfjLxdv3OyeeoHXbYYTZu3LgCgb8C+wkTJtgLL7xgCv4TW6dOnTzEr1atWt5HGkhYunSpvfLKK36sPXv2+Ge1atWy++67L0jgv2LFCrv22mtt9+7dheolBv6LFy+2kSNH2vbt2wvs07BhQxs1alS+c9uPt4VDIYAAAggggAACCCCAAAIIIIAAAjkvQOCf848AAHEBAn+eh1QCP/zwg91+++22YMGCApsWFvjPnz/fbrvtNtu7d6+H+p07d7ZKlSrZnDlzbOvWrd7PBRdcYAMGDLAyZcr43x944AGbOnVqgWMkC/zXrl1r06ZNK/TU9VaAZvOXLVvWz71Lly6+bfzNgGOOOcZatWpVoI82bdrY6aef7j/XzP4bb7zR32RQ02dHHXWUD3qsXLnSf3bcccfZiBEj8g1epDLlcwQQQAABBBBAAAEEEEAAAQQQQACBMAIE/mEc6SVLBAj8s+RGluBlxAN/leRp27atzZ0712fJJwv8Nfv/nnvusTfffNPPaujQodajRw//86effuqleDRbvmnTpnb//fdb3bp1/bMo8K9Xr56deOKJpkEDbZcs8C/qcuMhfcuWLf1cVIJHTW8cPPTQQ/7n0aNHW8eOHYuUUwkflSxS69Chg916660e7GsgQz+fOXOmDyqoL31OQwABBBBAAAEEEEAAAQQQQAABBBDYvwIE/vvXm6OVcgEC/1J+g0rB6anUzieffGKNGzf24Fyz3VUWR2F8ssB/27ZtXidfs/AbNGjgob72VdMggUJzlcmpUqWKl+rRAIKaZs1re/1PfVx11VW2bt26jAP/1157ze69917vc+DAgV5nP2oqM6Ra/InHLow5/taBZvp37949b9NZs2b52wNqOoaORUMAAQQQQAABBBBAAAEEEEAAAQQQ2L8CBP7715ujlXIBAv9SfoNK4emlCvzjC+MmGxCIh+iafd++ffsCV6lFdYsT+O/YscOGDx9uH3zwgelNAQ026ByiFh1bgb9m5Gvx4W+//dYHMhTmq8xQzZo1C2yvHySea7w8ULdu3XxNggoVKpTCO8YpIYAAAggggAACCCCAAAIIIIAAAtkrQOCfvfeWKyuGAIF/MdByfJdUgX+qz+OB/5AhQ6x3797BAv/Zs2f7rHstFKwyQnrToFy5ct5/UWsRRCfQokULX4RXbxmoPfjgg75QsVr//v3t4osvzjvXeOB/0kkn+XErV66c408Hl48AAggggAACCCCAAAIIIIAAAgjsXwEC//3rzdFKuQCBfym/QaXw9FIF+qk+L6nAX3X1R44caQr9K1as6DX2taBu1Hbt2uWlfvS5gvmePXva0UcfbV9++aVNnjw5bzHhvn372qBBg3wx4fgAgt4Y0Cz+Y4891jZs2OD9L1u2zLsn8C+FDyqnhAACCCCAAAIIIIAAAggggAACOSFA4J8Tt5mLTFeAwD9dKbaLBFIF+qk+L6nAX2V8brjhBtuzZ48H/SNGjPAFdhPbTz/95NvEP1u6dKmpRr8GDZo1a+algFTmZ+fOnXbnnXfawoULi3wAOnXq5GsTMMOffycIIIAAAggggAACCCCAAAIIIIDA/hUg8N+/3hytlAsQ+JfyG1QKTy9VoJ/q85II/H/++WcP6bVgb9myZb28TpcuXdLW+/777+3666/3xYlr1arliwk3b97c91eN/9GjR9uSJUvy+qtbt66dfPLJ9sorr/jPevXqZX/5y1/SPh4bIoAAAggggAACCCCAAAIIIIAAAgiEESDwD+NIL1kiQOCfJTdyP15GqkD/QCzau27dOq/Xr3C+ZcuWvsCuZuin2+L1/RMDf/Xx66+/2ubNm23t2rX+ZkDr1q3tf/7nf+zJJ5/0Q+jtAC36S0MAAQQQQAABBBBAAAEEEEAAAQQQ2L8CBP7715ujlXIBAv9SfoNK4emlCvy3bdvm4bvCcS1+q5n3jRs39iuJB+tVqlTxmfRt27YtcJXfffedXXXVVaYgP1kAH99BYfz48eO9Dr/awIEDrV+/fgX6VMkfHU9NNfcHDx6ct6Bv/JxTHU/7b9q0yUN+XaNq++saDzvssFJ4tzglBBBAAAEEEEAAAQQQQAABBBBAILsFCPyz+/5ydRkKEPhnCMbmlirwj5fXEdfQoUOtR48eLhfft2nTph6UqzxOYssk8N+4caNdd911vvhuUeF7/NgNGza0sWPHWpMmTfzQc+fO9Vr9quGv2ft6Q6BmzZpJ7/aWLVt88d+orn+fPn18kd9y5crxdCCAAAIIIIAAAggggAACCCCAAAII7GcBAv/9DM7hSrcAgX/pvj+l8exSBf465/gCuiqB07lzZ6tatarNnz/fvvnmG7+sCy64wAYMGGBlypTZp8D/hRdesIceesj70MCC3i5IFr5rsV7N8J8+fbpvq4EGnZcW8J0zZ44v0Ks2ZMgQ6927d75zeu+993ybFStW2KpVq0yDGmotWrSwUaNG+ZsMNAQQQAABBBBAAAEEEEAAAQQQQACB/S9A4L//zTliKRYg8C/FN6eUnlo6gb/C9WeffdYmTpxov/zyS4Er6dSpkw0bNszr4Sdr6c7wVykeLbarEL5ixYo2ZswYO+644wqVUx3+W2+91VauXJl0G9Xhv/LKKwucV3xQIdpR16C3F+rUqVNK7xSnhQACCCCAAAIIIIAAAggggAACCGS/AIF/9t9jrjADAQL/DLDY1AXSCfy1nYL+efPm2fPPP583K75Ro0Z25plnWt++fa1y5cqFiqYb+L/zzjs2YsQIP5aCfv25sEGE6GAq2zNjxgybMmWKrV+/3n98xBFH+BsHXbp0sfLlyxc4ryjwr1+/vrVv39569uxprVq1srJly/JUIIAAAggggAACCCCAAAIIIIAAAggcQAEC/wOIz6FLnwCBf/h7snvvNnt3+WO2aftq2/PjjiIPUKlCDTuoVkvr3HaAVa1UO/zJ0CMCCCCAAAIIIIAAAggggAACCCCAAAJZLEDgn8U3l0vLXIDAP3OzovbYtWebvbzwFtu5Z2tGHVerVNfO6zjGKlWontF+bIwAAggggAACCCCAAAIIIIAAAggggEAuCxD45/Ld59oLCBD4h30oZn70sK3ZMLdYnbY8uIt1O+ryYu3LTggggAACCCCAAAIIIIAAAggggAACCOSiAIF/Lt51rrlQAQL/sA/HxHcvt917txer0yoVa9mFXR8p1r7shAACCCCAAAIIIIAAAggggAACCCCAQC4KEPjn4l3nmgn899MzwADKfoLmMAgggAACCCCAAAIIIIAAAggggAACCJgZgT+PAQIxAQLqsI8DnmE96Q0BBBBAAAEEEEAAAQQQQAABBBBAAIGiBAj8eT4QIPAvsWeAwL/EaOkYAQQQQAABBBBAAAEEEEAAAQQQQACBAgIE/jwUCBD4l9gzQOBfYrR0jAACCCCAAAIIIIAAAggggAACCCCAAIE/zwACRQkQUId9PvAM60lvCCCAAAIIIIAAAggggAACCCCAAAIIFCXADH+eDwRiAgTUYR8HPMN60hsCCCCAAAIIIIAAAggggAACCCCAAAIE/jwDCKQpQECdJlSam+GZJhSbIYAAAggggAACCCCAAAIIIIAAAgggEECAGf4BEOkiewQIqMPeSzzDetIbAggggAACCCCAAAIIIIAAAggggAACRQkQ+PN8IBATIKAO+zjgGdaT3hBAAAEEEEAAAQQQQAABBBBAAAEEECDw5xlAIE0BAuo0odLcDM80odgMAQQQQAABBBBAAAEEEEAAAQQQQACBAALM8A+ASBfZI0BAHfZe4hnWk94QQAABBBBAAAEEEEAAAQQQQAABBBAoSoDAn+cDgZgAAXXYxwHPsJ70hgACCCCAAAIIIIAAAggggAACCCCAAIE/zwACaQoQUKcJleZmeKYJxWYIIIAAAggggAACCCCAAAIIIIAAAggEEGCGfwBEusgeAQLqsPcSz7Ce9IYAAggggAACCCCAAAIIIIAAAggggEBRAgT+PB8IxAQIqMM+DniG9aQ3BBBAAAEEEEAAAQQQQAABBBBAAAEECPx5BhBIU4CAOk2oNDfDM00oNkMAAQQQQAABBBBAAAEEEEAAAQQQQCCAADP8AyDSRfYIEFCHvZd4hvWkNwQQQAABBBBAAAEEEEAAAQQQQAABBIoSIPDn+UAgJkBAHfZxwDOsJ70hgAACCCCAAAIIIIAAAggggAACCCDwmw/8f/zxR1u1apUtWrTIfvjhB7v00kutcuXKhV7XN998Y9OmTbO1a9ea9i1XrpwdcsghdtZZZ1nz5s2tTJkyBfbVdv/+979t7ty5tn37dvv111+tRo0a1q5dO/vd735X6PGKc6zvvvvO3njjDVu+fLlfj86nQYMGdtppp9mxxx5rZcuWLXB+v/zyi73//vv29ttv2+bNm/38ZHDkkUda9+7drU6dOjzpAQQIqAMgMoASFpHeEEAAAQQQQAABBBBAAAEEEEAAAQQQSFOg1M7wVwC/YsUKmzdvnn3++ef2888/+yUdfvjh1r9//0IDeIXiU6ZM8aC/QoUKVrVqVduzZ09esK5w/NRTT80X+u/evduee+45W716tf+8WrVqHrrv2LHDg/WGDRvaH//4R/ZzHrsAACAASURBVKtXr14+1uIca926dfbUU0/Zzp07fSCievXqfq67du3yY59wwgnWu3dv/yxquvYXXnjBlixZ4ueja9K1/ec//3EXna/O77DDDkvztrNZYQIE/mGfDTzDetIbAggggAACCCCAAAIIIIAAAggggAACRQmU2sB/4sSJ9sEHH/i5KxSvW7euKSwvKvBXQD9+/HifAd+tWzc744wzPBjX7Pj58+fbK6+84gMFf/rTn3zGf9TmzJnjn9WuXdsuueQSO/TQQ/0jzcTXeei4HTt2tF69euUNFBTnWAr2n3nmGfv000/tmGOOsT59+vj5KMRfuXKlTZ482Qcn9AZDmzZt8s5Pn2m/SpUqWd++ff0zDQ7o7QANbnz44YfWqlUr30/XSyu+AAF18e2S7YlnWE96QwABBBBAAAEEEEAAAQQQQAABBBBA4DcZ+L/00ksehJ988sk+w/6jjz7yWfhFBf7Lli3zgF6BvUL9KlWq5F27ZsJrf5XRUYme008/3T9TaP7kk0/aF1984QH8iSeemM9Ls/41I1+z6P/85z/7oIBacY6lgYPHH3/cg/tBgwZZ/fr1846la1UZonfffdfL+vTr189Dff180qRJXs7nlFNOsR49euQ7Pw1uaJBj7969NmDAAGb57+O/dwLqfQRM2B3PsJ70hgACCCCAAAIIIIAAAggggAACCCCAwG8y8E88ac1iTxX4q+zNggULrEuXLnbuuecWuG7N5J86daq1bdvWZ/KrbM6GDRs8MFcJn8svvzxfCK8OVDbnkUce8dn+l112ma8BoFacYyU7fvwkNZP/6aeftkaNGtnAgQO9dE9hx4/201sD2kdrHGjAon379jzx+yBAQL0PeEl2xTOc5+692+zd5Y/Zpu2rbc+PO4rsuFKFGnZQrZbWue0Aq1rpfwcpaQgggAACCCCAAAIIIIAAAggggAAC2S9Qakv6JNKnCvw1g//ZZ5/1uv+FBd8ff/yxb9O0adO8dQDWrFljTzzxhL9FEIXs8WOrxI7eANACwBdffLGX4inusVQ2aPbs2YUOSHz55Zf22GOP+RsAV1xxhdWqVcu2bNniAw5qyQYk9HO9AbB06dJ8by5k/6NbMldIQB3WFc8wnrv2bLOXF95iO/dszajDapXq2nkdx1ilCtUz2o+NEUAAAQQQQAABBBBAAAEEEEAAAQR+mwJZE/hHpXm0wG8UzCfekqikjurmR4F6qoEE9RGtJxCVAirusRL7STy/7du328MPP+xlhqLyPMnOOXG/t956y958801r166dXXjhhb/NJ7GUnDUBddgbgWcYz5kfPWxrNswtVmctD+5i3Y66vFj7shMCCCCAAAIIIIAAAggggAACCCCAwG9LgMA/jVJBBP6/rYd6X86WgHpf9Arui2cYz4nvXm67924vVmdVKtayC7v+71tCNAQQQAABBBBAAAEEEEAAAQQQQACB7BYg8Cfwz+4nPMOrI6DOECzF5niG8cQxjCO9IIAAAggggAACCCCAAAIIIIAAAtkuQOBP4J/tz3hG10ewmhFXyo3xTEmU1gY4psXERggggAACCCCAAAIIIIAAAggggEDOCxD4E/jn/D+COADBatjHAc8wnjiGcaQXBBBAAAEEEEAAAQQQQAABBBBAINsFsibw//nnn+3ZZ5+1FStWWM+ePa1z584F7t3HH3/s2zRt2tT69+9vWrx3zZo19sQTT1idOnXs8ssvt+rVq+fbb8+ePfbkk0/a2rVr8xYDLu6xXnnlFZs9e7addNJJ1rt37wLn9+WXX9pjjz1mlSpVyltUeMuWLfbII4/YL7/8YoMGDbJGjRoV2G/SpEm2dOlSixYVzvaHtiSvj2A1rC6eYTxxDONILwgggAACCCCAAAIIIIAAAggggEC2C2RN4K8b9cILL9iCBQusS5cudu655xa4d3PmzLGpU6da27Zt7ZJLLrFy5crZhg0bbPz48Va2bFkP/OvXr59vv//85z8euH/33Xd22WWXWfPmzf3z4hwr2fHjB1u5cqU9/fTTHuoPHDjQqlataoUdP9rvxx9/9H1WrVplffr0sfbt22f7M1ui10ewGpYXzzCeOIZxpBcEEEAAAQQQQAABBBBAAAEEEEAg2wWyKvBftmyZTZw40Q455BAbMGCAVatWLe/+aVb+M888YwrVzznnHOvatat/9sMPP/gM/i+++MJn3Xfo0CHfPf/00089UK9du7YNHjzYatas6Z8X51jr1q2zxx9/3CpWrOiz9Rs0aJB3rF9//dX0BoAGBXQOOpcyZcqYfq4Z/O+//76f89lnn+0/j9qmTZvs0Ucf9TcANEiga6cVX4Bgtfh2yfbEM4wnjmEc6QUBBBBAAAEEEEAAAQQQQAABBBDIdoGsCvx37Njhs/U3b95sHTt29GC/QoUKHobPnz/fA3UNAiSG7QrZ9ZnC/IsuushL/qhpVr8GEBTUJ4btxTmWZuNr0EGDCHrLoG/fvj6LX6G+BiImT55s2uaPf/yjtWjRIu/Z02faT9dy/vnn2zHHHOOhvwYrpkyZYh9++KEdeeSRXnJIby3Qii9AsFp8OwL/sHbx3nguS86WnhFAAAEEEEAAAQQQQAABBBBAAIFsEsiqwF83RjX5FY4rDFdArkBddfj1d4Xhf/jDH7yGfrwpZFfYrln7CtI1KKASPwr1FcY3adLEa/7H3xgo7rE2btzobxRoMEHnozUDdPxdu3b5sbt162ZnnXVWvln8OofXX3/dZs2a5eeja9K1qdyP3lzQ+gM6v4MOOiibns0Dci0Eq2HZ8QzjiWMYR3pBAAEEEEAAAQQQQAABBBBAAAEEsl0g6wJ/3bBvvvnGpk2b5gvtKkxXsK5SNwrSVYM/XhInusHa7t///rfNnTvXtm/f7sF6jRo1rF27dr4Yrhb4TdaKcyyF/W+88YYtX77cByJ0Pirvc9ppp9mxxx7rgw2JTW8pqKzP22+/7W8w6Px0TprZ3717dw/9afsuQLC674bxHvAM44ljGEd6QQABBBBAAAEEEEAAAQQQQAABBLJd4DcT+Gf7jeD6SocAwWrY+4BnGE8cwzjSCwIIIIAAAggggAACCCCAAAIIIJDtAgT+2X6Hub6MBAhWM+JKuTGeKYnS2iCXHbds2eILl+vtpm3btvkbUCqz1qdPHzvjjDN8EfSimtZMuf766/3NLbV77rnH2rdvn3QXvUn13nvv2dSpU/3/7ty5s9Dt169f7+XZFi1a5NvpTbKWLVv6OjCdOnUq8KaW3srSW11PPfWUffTRR15qrl69etajRw9fmyVaED6tB4KNEEAAAQQQQAABBBBAAAEEEEAAgUIECPx5NBCICeRysFoSDwKeYVRz1XHVqlV200032bfffpsUUsH6sGHDCqyvEm2skmkjR470Um1RKyzw//rrr2306NEexsdbsu3nzZtnd9xxh4f2yVrv3r1t8ODBVr58ef9YYf/LL79sDz30kK+7kti0SPuoUaO8tBsNAQQQQAABBBBAAAEEEEAAAQQQ2BcBAv990WPfrBPI1WC1pG4knmFkc9FRs+aHDx9uS5cudcTDDjvMTjjhBF/gfM6cOT6rXm3o0KE+Sz5Zmz59ut17772mmftRSxbga12Um2++2VavXu2bVapUydq2betrvpx99tnWrFmzvP218Pp1111nX375pf+sTZs2dtRRR/mgxOzZsz3Q11sHY8aMseOOO8630WLy1157rb9loDcBunTp4uuuLFmyxNatW+fbnHrqqXbjjTemfGMhzBNFLwgggAACCCCAAAIIIIAAAgggkK0CBP7Zeme5rmIJ5GKwWiyoNHfCM02oFJvlouPnn39u11xzjWmRc5W+uf/++z30V3vttdc8yFfTouoq2aMgPd42bNjgIbtm7sdbYuAffwtA5YJUXufSSy+1qlWrJr0rKvWjQQYNIqiEj/qrXbu2z+IfP368TZ482ffr37+/XXzxxf7n5557zsv/qPXt29cGDRrki7Vv2rTJQ34tMF+rVi277777fJCBhgACCCCAAAIIIIAAAggggAACCBRXgMC/uHLsl5UCuRisluSNxDOMbi46aga9An/NvlfQP27cOJ8VrzZ//nwv9aOWLPD/6aefvHyOyuioNr5m7KsftcTAX28QKHTfu3evnXnmmT5IEJXiSXb3PvjgAx9g0PYnnXSS3X777Va5cmXfdMqUKfbf//3f/uco8NeAwp133mkqA6SZ/zp+u3btfBsNEijknzZtmv9dfXXr1i3MQ0MvCCCAAAIIIIAAAggggAACCCCQkwIE/jl527nowgRyMVgtyacBzzC6ueioQF1lcWbOnOkL4Komfq9evbyUz9133+0Bun6u2fYK6uNNofwNN9xgP/74o11xxRW2cOFCW7BggW8SD/wVuP/tb3/zgQGF8QryFy9e7MfUvkcccYQH9x07dvQZ+Woqy6MBgpUrV/pAgkoBde7c2b755hsP7FUWSD/XOSrY10LDGrgobBb/Cy+84IMTakOGDDHV/6chgAACCCCAAAIIIIAAAggggAACxRUg8C+uHPtlpUAuBqsleSPxDKObq46a5a/Z8Vq8N7Ep7Fc4PnDgwHwz8nfs2OG1/xX6awa+gn+F78kCfw0eKLBftmyZDx7of3o7IN70Mw0aaLAhCv0//PBDXwxYJXkSm0oLKbj//e9/79urJNFVV13ltfqTle2JB/49e/a0q6++OsxDQy8IIIAAAggggAACCCCAAAIIIJCTAgT+OXnbuejCBHI1WC2pJwLPMLK56qjwXbPvJ0yY4CV04u2QQw6x2267zVq1apX3Y83Yf/HFF33GfPXq1T3o1yx9zbxPFvjHw3h1orD+9NNP90V633rrrbxFfBs2bGhjx461Jk2a+LFUpueJJ56wf/7znwVusBbwvfXWW037qBH4h/k3QC8IIIAAAggggAACCCCAAAIIIJCeAIF/ek5slSMCuRqsltTtxTOMbC46Krx/6qmnbOLEib5Arur4n3DCCV7SZ9asWbZnzx5fzHf06NG+eK7aZ5995mV5vv32W7vgggtswIABvl1hgX98YWCV4dEAQqdOnbyv+JsC+rvK+HTv3t0HHhT+z5gxw7dr06aNKeTXGgFz5szxc23RooWNGjXKGjRoQOAf5p8AvSCAAAIIIIAAAggggAACCCCAQJoCBP5pQrFZbgjkYrBakncWzzC6uei4Zs0aX0BXNfM14171/KNZ8++8846NGDHCw/UuXbrYLbfc4tBRzX8NAGggQAMCmo1fWOAfP0biwsDqL74Ir0r6/OUvf/H1ALRgsI7doUMHn81frVo1X4BXgxOa+a/Wt29fGzRokNfwp6RPmH8H9IIAAggggAACCCCAAAIIIIAAAqkFCPxTG7FFDgnkYrBakrcXzzC6uej4xhtveICvlljbfuPGjV7rXgvlNm7c2MaNG2dffPGFL+CrID5Vi8J9bReF8ckC/2T19VVeaNKkSX6IxEV2V6xY4YMUu3fvthNPPNHXH9AbBizam+qO8DkCCCCAAAIIIIAAAggggAACCIQSIPAPJUk/WSGQi8FqSd44PMPo5qJjUYvZxgN/lc25//77PfxXOZ90WhTuV6xYMW/R3po1a9p9993n5XiiFp/h369fP18g+IEHHrCpU6emDPxbt25t99xzj+kYCv7nzZvnf9bP2rVrl3eMeH96E6Fbt27pXALbIIAAAggggAACCCCAAAIIIIAAAkkFCPx5MBCICeRisFqSDwCeYXRz0TFeOqeokj5RsK66/dOmTSsAroV/FbZv2rTJPzv55JO95v/5559vVatWtfHjx9vkyZP9s6juf5kyZbyUkOr2r1y50sqWLetlgVQ+KD4QUVRJHwX3w4YNswoVKvgbAXozQC0q9aNjbNmyxY+h0kK1atXyAYfmzZuHeWjoBQEEEEAAAQQQQAABBBBAAAEEclKAwD8nbzsXXZhALgarJfk04BlGNxcdVfteM/ZXrVrliNGivbt27fLFcbV4b2JIn0y7qBr+2j6+0K+C/eOPP96aNGliS5YssXXr1nmXmpGvNQNq1KjhP1OJHg0wqEWL9urvs2fPtp9//tkHCFRe6Mwzz/Rt1q9fb9ddd50POpQrV84HDrS+wAcffGCrV6/2bU499VQP//UWAA0BBBBAAAEEEEAAAQQQQAABBBAorgCBf3Hl2C8rBXIxWC3JG4lnGN1cdVy8eLGNHDnSZ9sna506dfJZ9Fo0t7CWKvDXfnoD4I477vB6+4lNCwWPGjUqb+a9Fud9/fXX7cEHH0y6vfbv3bu3DR482MqXL+/dpdpHZYR0DJUnoiGAAAIIIIAAAggggAACCCCAAAL7IkDgvy967Jt1ArkarJbUjcQzjGwuO6rsjUrivP3226ZZ/5o9rxn4ffr0sTPOOCPljPh0An/dJc3Cf/LJJ23RokX+9kDt2rXttNNOM9Xur1+/foEbmbi9Zu6rVNBFF11kGojQecabQv/ly5fbU089ZR999JEPFkTH0D516tQJ87DQCwIIIIAAAggggAACCCCAAAII5LQAgX9O334uPlEgl4PVknga8AyjimMYR3pBAAEEEEAAAQQQQAABBBBAAAEEsl2AwD/b7zDXl5EAwWpGXCk3xjMlUVob4JgWExshgAACCCCAAAIIIIAAAggggAACOS9A4J/zjwAAcQGC1bDPA55hPHEM40gvCCCAAAIIIIAAAggggAACCCCAQLYLEPhn+x3m+jISIFjNiCvlxnimJEprAxzTYmIjBBBAAAEEEEAAAQQQQAABBBBAIOcFCPxz/hEAIC5AsBr2ecAzjCeOYRzpBQEEEEAAAQQQQAABBBBAAAEEEMh2AQL/bL/DXF9GAgSrGXGl3BjPlERpbYBjWkxshAACCCCAAAIIIIAAAggggAACCOS8AIF/zj8CAMQFCFbDPg94hvHEMYwjvSCAAAIIIIAAAggggAACCCCAAALZLkDgn+13mOvLSIBgNSOulBvjmZIorQ1wTIuJjRBAAAEEEEAAAQQQQAABBBBAAIGcFyDwz/lHAIC4AMFq2OcBzzCeOIZxpBcEEEAAAQQQQAABBBBAAAEEEEAg2wUI/LP9DnN9GQkQrGbElXJjPFMSpbUBjmkxsRECCCCAAAIIIIAAAggggAACCCCQ8wIE/jn/CAAQFyBYDfs84BnGE8cwjvSCAAIIIIAAAggggAACCCCAAAIIZLsAgX+232GuLyMBgtWMuFJujGdKorQ2wDEtJjZCAAEEEEAAAQQQQAABBBBAAAEEcl6AwD/nHwEA4gIEq2GfBzzDeOIYxpFeEEAAAQQQQAABBBBAAAEEEEAAgWwXIPDP9jvM9WUkQLCaEVfKjfFMSZTWBjimxcRGCCCAAAIIIIAAAggggAACCCCAQM4LEPjn/CMAQFyAYDXs84BnGE8cwzjSCwIIIIAAAggggAACCCCAAAIIIJDtAgT+2X6Hub6MBAhWM+JKuTGeKYnS2gDHtJjYCAEEEEAAAQQQQAABBBBAAAEEEMh5AQL/nH8EAIgLEKyGfR7wDOOJYxhHekEAAQQQQAABBBBAAAEEEEAAAQSyXYDAP9vvMNeXkQDBakZcKTfGMyVRWhvgmBYTGyGAAAIIIIAAAggggAACCCCAAAI5L0Dgn/OPAABxAYLVsM8DnmE8cQzjSC8IIIAAAggggAACCCCAAAIIIIBAtgsQ+Gf7Heb6MhIgWM2IK+XGeKYkSmsDHNNiYiMEEEAAAQQQQAABBBBAAAEEEEAg5wUI/HP+EQAgLkCwGvZ5wDOMJ45hHOkFAQQQQAABBBBAAAEEEEAAAQQQyHYBAv9sv8NcX0YCBKsZcaXcGM+URGltgGNaTGyEAAIIIIAAAggggAACCCCAAAII5LwAgX/OPwIAxAUIVsM+D3iG8cQxjCO9IIAAAggggAACCCCAAAIIIIAAAtkuQOCf7XeY68tIgGA1I66UG+OZkiitDXBMi4mNEEAAAQQQQAABBBBAAAEEEEAAgZwXIPDP+UcAgLgAwWrY5wHPMJ44hnGkFwQQQAABBBBAAAEEEEAAAQQQQCDbBQj8s/0Oc30ZCRCsZsSVcmM8UxKltQGOaTGxEQIIIIAAAggggAACCCCAAAIIIJDzAgT+Of8IABAXIFgN+zzgGcYTxzCO8V52791m7y5/zDZtX217ftxR5AEqVahhB9VqaZ3bDrCqlWqHPxl6RAABBBBAAAEEEEAAAQQQQAABBAIJEPgHgqSb7BAgWA17H/EM44ljGMeol117ttnLC2+xnXu2ZtRxtUp17byOY6xSheoZ7cfGCCCAAAIIIIAAAggggAACCCCAwP4SIPDfX9Ic5zchQLAa9jbhGcYTxzCOUS8zP3rY1myYW6xOWx7cxboddXmx9mUnBBBAAAEEEEAAAQQQQAABBBBAoKQFCPxLWpj+f1MCBKthbxeeYTxxDOMY9TLx3ctt997txeq0SsVadmHXR4q1LzshgAACCCCAAAIIIIAAAggggAACJS1A4F/SwvT/mxIgWA17u/AM44ljGMeoFzzDetIbAggggAACCCCAAAIIIIAAAgiUHgEC/9JzLziTUiBAEBj2JuAZxhPHMI4E/mEd6Q0BBBBAAAEEEEAAAQQQQAABBEqfAIF/6bsnnNEBFCBYDYuPZxhPHMM4EviHdaQ3BBBAAAEEEEAAAQQQQAABBBAofQIE/qXvnnBGB1CAYDUsPp5hPHEM40jgH9aR3hBAAAEEEEAAAQQQQAABBBBAoPQJEPiXvnvCGR1AAYLVsPh4hvHEMYwjgf//77hr1y5788037Y033rBVq1bZoYceauPGjbM6derkw/71119t+fLl9uSTT9oHH3xg+nuTJk2sT58+dsYZZ1jFihVT3py5c+fanXfeaXv37rVatWrZfffdZ82bNy90v507d/r2Cxcu9G169uxpV199daHbb9u2zRYvXmyvvPKKHXHEEfbXv/415TmxAQIIIIAAAggggAACCCCAAALZKkDgn613lusqlgDBarHYCt0JzzCeOIZxJPA3D+wVwI8dO9a2b9+eB3vYYYcVCPx/+ukne/bZZ23ixIn2yy+/FLgJXbt2teuvv96qVatW6A369ttv7aabbvJBBbV0Av9//etf9ve//z3vmImBv65h8+bNPmAxffp0++qrr/KOn2pwIOyTRG8IIIAAAggggAACCCCAAAIIlD4BAv/Sd084owMoQLAaFh/PMJ44hnEk8DebN2+e3XHHHbZnzx7nqF27th1//PGmwP/888/PF97Pnz/fbrvtNp+ZX65cOevSpYvVrFnT5syZY1u3bvX9Bw4caP369Ut6gxTMP/744/aPf/wj7/NUgf/69evtuuuus02bNhUa4q9Zs8auvfbafAMW0cYE/mH/rdAbAggggAACCCCAAAIIIIDAb0+AwP+3d8844xIUIFgNi4tnGE8cwzjmeuD/2Wef+Yx8zbpX8H7NNddY586drWzZsgWAf/zxR7vrrrts1qxZ/tmQIUPsvPPOszJlylg8lG/atKndf//9Vrdu3QJ9qBTQDTfcYP/5z3/SCvz1RoHK/WjWfrwlhvhR4K9+jzrqKKtatappcELtQAX+6ZZI0psSGnR5/vnn/a2Hn3/+2QdZ2rdvb/379/dySYltx44d9uKLL7rLhg0b/H4dfPDBdtppp1mvXr0KlGGK7//dd9/ZtGnT7K233vL7puPcfvvtVrly5UL/UVEiKex/b+gNAQQQQAABBBBAAAEEENjfAgT++1uc45VqAYLVsLcHzzCeOIZxjHrJRU/Nth8/frxNnjzZA+Phw4fbKaecUiisguKrrrrK1q1bZw0aNPBQv3Hjxr69Qup77rnHS+qohr/+3K5du3x9xevwH3TQQaa/K6AvaoZ/VOtfwb/eOPj888+Thvg6N5Xxad26tVWoUMFeeOEFe+ihhw5I4J9piaRHH33UzzdZq1Spkr9R0alTp7yPNbhx880353vjIb5vw4YNbdSoUQXWRJDh1KlTbcKECXlvc2i/k046qUDgT4mksP99oTcEEEAAAQQQQAABBBBA4EALEPgf6DvA8UuVQC4GgSV5A/AMo4tjGMdcDvxVgkcz+r/44gtr2bKlXXLJJV6b/9NPP/XQvGPHjl6e55BDDnGmeOCfrL7/Aw884IGy2o033mjdu3fPd5M0G/3ee+/1vvVWwTPPPOODB4UF/lpPQP2sXLnSTj31VD9HhdVqqWbtH8jAP5MSSbNnz/awXbP8oxJJ9erVs48//tivW03XrQEUlVrSIIkGZpYuXeqf6T6ccMIJPuASL6ukUku33HJL3gLKCvBfeukle/jhh/PWQWjUqJEde+yx1qpVKzvnnHP8vkSNEklh//tCbwgggAACCCCAAAIIIIDAgRYg8D/Qd4DjlyoBgtWwtwPPMJ44hnGMeslFzxUrVnjd+927d1v58uU9CE5ciFfh8+jRoz10VlkXDRCsXbvWqlSp4qV22rZtm3cj4oG/yv307t077zOVndGxvv76ay85c8EFF/jfCwv8FVBr8OGJJ57IGxB4//330561f6AC/0xKJAnnwQcf9CBerW/fvjZo0CAvkSRrDYqoxE/cOn7PmjVrZmPGjDHN6FeTpe6PyjMlvoGxcOFCu/XWW31mv0oEDR061I4++mg/VrJWGkskhf0XT28IIIAAAggggAACCCCAQG4JEPjn1v3malMI5GIQWJIPBZ5hdHEM45jLgf+iRYs8VI6aau6fffbZplr9r7/+et4CuJpdr5n2moGuMj6vvfaa79KhQwcPjrWfAmWFz5qVrxYP/FVKRuV1Xn75ZX9bQAMFKlUTlQdKNsNfbxno3NTfZZddZhdeeKHXrE+3TM+BCPwzLZEkJ72xMGnSpAJmGoRRQL948eJ8gb/uTbT+ge5HjRo18kJ7Bf0y/fLLL/MF/lpgeeTIkaa3CapXr2533323HXnkkUX+AypNJZLC/kunNwQQQAABBBBAM8hdVwAAIABJREFUAAEEEEAgNwUI/HPzvnPVhQgQrIZ9NPAM44ljGMdcDvwVwI8bN84JWrRo4XXfNTNcLb64bny2eDyIL+oOKHj+/e9/75tEs8sVVmuA4Mwzz8xXHigx8P/hhx88oFb9/jZt2vhAgrbJJMTPZNtQT1KmJZJ03A8++MAXMdbMe90DlffR4rsqz6P7oZ/HDQo7V5n985//tKeeesrf0pCx3qDQmxvx8jwq9dO1a1d7+umnfc0DLQ6s0ksXXXRRkQv9HgjPUPeFfhBAAAEEEEAAAQQQQAABBMwI/HkKEIgJEKyGfRzwDOOJYxjHXA78iwpx4zPMtaCvau8ff/zxzvXee+/ZXXfdZQq4o3bcccf5THN9Ft8+Xof/5JNP9rrylStXLjLwj9f6v/POO/1NArVMQudMtg31JGVaIknH1dsPenNBM/1Vhz+xFbYAr7aLr6kQ308L/GpgpU6dOv7jWbNm+UCCWmGlmxIHfBLP40B4hrov9IMAAggggAACCCCAAAIIIEDgzzOAQD4BgtWwDwSeYTxxDOMY9ZKLnvGSPomL4GrGuELiBQsWOJEWjW3fvn0euoJqLfa7ceNGXzi2Zs2avpjssmXL8pWTib9FkOqOnXTSSV6S5uabb/Z1AtJpiecV7XMgAupMSyRVrFjRT1frGmhg45NPPilwyVrr4NJLL81bfDe+QbLAXzP2VQLp3HPP9XBfLW6hv+t+aVb/N998YzNmzPC3CNR0rAEDBiSt638gPNO5/2yDAAIIIIAAAggggAACCCCQngAz/NNzYqscEcjFILAkby2eYXRxDOMY9ZKLnvEZ6SeeeKKHzlogVi0+w1/BtIL1du3aFYqu8jvaX/XiVTZGM/m1X2LYXNRdU+D/17/+1dcL0AK06bTSFPgXp0SS6u1rrQKF76rJLzstlKxSP6tXr3YCLX48ePDgvAA/cpH1Rx99ZBqc0aCB3hRQP2rx8D6+MLBm/w8bNsxL+ai98847NmLECC8D1Lp1a7/PGrxJbAT+6TyNbIMAAggggAACCCCAAAIIlF4BAv/Se284swMgkItBYEky4xlGF8cwjlEvuei5bds2D5tXrVrli+hqMdco1I/Xlm/cuLGNHTvWDjrooALoWqj2/fff9xI/WjRW/cTL8KjEz7///e8C+ymkVqkZLUCrgQEF3UcddZRpgWAF5zt27Ciwj9YP+PDDD/3nhx9+uJ1wwgm+yHCzZs1KRUCdaYkklUH629/+5terpoWOzzvvPJ9hr+vXGxO6D/LROgbavqi2YcMGr9uv8D++7sIDDzxgU6dOzTuGBhCiFl/oVyWAtCizbBMbgX/Y/97QGwIIIIAAAggggAACCCCwvwUI/Pe3OMcr1QK5GASW5A3BM4wujmEco15y1fNf//qX/f3vf/cZ3pr13blzZyfRorE7d+70P6tEzIUXXphX6kWL77766qumAF5hv4LmqBU2Gz3xbsXL0SQu2lvYnc0kdM5k21BPUqYlkjSjXgMuKuWTzOC5556zJ5980k/vz3/+s/Xp06fIU9V90cCLBlLUorcf4hYaVIgH/unehwPhGeq+0A8CCCCAAAIIIIAAAggggEAW1fDXTEB9YU63XXzxxXbMMcfkba7AI5oVV1gfiftoO71SP23aNK9BrC/gek3/kEMOsbPOOsuaN2+etD6uvnS/8cYbtnz5cn89XzP8NEPvtNNOs2OPPdYXQUxsCmgUtrz99tu2efNm00xLLYZ45JFHen3eaMG+dK+f7ZIL5GoQWFLPA55hZHEM4xj1kqueqsX/6KOPeumdZK1r164eSkclYLRNYn1//Uz/f27gwIE+Qz2qHV/UHUo3aI73kUnonMm2oZ6kTEskqZa+1ixQ+aJUgX+/fv3cVyWAonJH9evXt1atWuWdfmGBf3zRXr0RobcA9DuGWnyGf/ytgESTA+EZ6r7QDwIIIIAAAggggAACCCCAQBYF/itXriw0xIhutEJyvTqvusX6Mq1gPmpvvfWWvfnmm0U+E4mBvwL4KVOmeNBfoUIFq1q1qi+IF4X4CuJVsiD6sq3O9eX9qaee8tmUCk2qV6/u++/atcu3U9kCzcjTZ1H7+eef/dqWLFniQb+Oo+OpPII+Uzjzxz/+0Rfno+2bQK4GgfumVvjeeIaRxTGMY9RLLntq8HjevHn2/PPPe3kf/f+UJk2a+IzyM844o8CCsVHgv3jxYv//MRqYPvPMM00BdLotGwP/TEskKeSPL4xcWEkfmWpdA/3+EA/vVX5J9fdr1Kjh7J9//rndcMMNtmnTJv89QmWY9BaBfse45pprPNxv2LCh/1z3V2369Ol27733+hseKhmk/uKDO9H9JPBP98lmOwQQQAABBBBAAAEEEECgdArkVEkfBRYK6FU7WCUL4qH6xIkTvX6uQo/27dunvFsaOBg/frzPtu/WrZsHJQrh9UV6/vz59sorr/gM/D/96U95AwsK9p955hkvjaC3C3QsbaPARQMWkydP9gGDSy+91Nq0aZN3DvpM+6lect++ff0zDQ4oiNH16O0GzfzTfjoHWvEFcjkILL4agX9J2MX75LkMK4xnWM9c7S3TEkmvvfaaB+5q8UV7P/74Y/8dQC0e0m/cuNGuu+46n+mvpgEXTQrQQL/eSty6dav/XBMLNEig+v/6TL+b6HcDtbp163rppu+//95mz57tn+stQq0ZcMoppyS9dQT+ufpEc90IIIAAAggggAACCCCQLQI5E/grbFd9XM1+02z4Fi1a5N1DfQF+9tlnTa/oJyvbk+xmL1u2zDRIcOihh3qor7cGoqb+VF5IJXt+97vf2emnn+4f6diPP/64B/eDBg3KN0NSob9KA7377rte1kev9CvU188nTZrk5Xz05bxHjx75TkcDDvpyv3fvXhswYACz/PfxXyZB4D4CJuyOZxhPHMM4Rr3gGdYzV3vLtESS3uzTGgoq6Zes6XeD2267zTp16pT3sSYqjBw50rZv3550H00A0MLJKtETNR1H9f31JkdiU9ivtwj1lmNh5ZgI/HP1iea6EUAAAQQQQAABBBBAIFsEcibwV/iuUL9Zs2bWv3//fDPhNVNegwFajDDd0FxfiBcsWGBdunSxc889t8DzEK0J0LZtW7vkkkt8Nl+yn8V31Ay/p59+2ho1auRfxlW6R2V7HnnkEVNJBC2mqHUB4k0DGdpHpRnSfTshWx7ekrgOgsCwqniG8cQxjGPUC55hPXO5t0xLJCVuH5Xl05uF+t0kKr8TN92yZYsP/GsNH5USUmiv7Xr27OnllfS7QmLTJIAZM2b4TP/169f7BIKWLVvaRRdd5AMKydYKivooDYG/yhyqzKIGR/T7jSZXjBs3rsB6Rfr9Tdepc9Z1ylflpk4++WT/nUj7pbLRPrVr1/ZyVZpskaxcVXQPdD4aUEm1ffyYumcauNGbn0cccYT99a9/zeV/Mlw7AggggAACCCCAAAII7AeBnAj8oxn3msGvL4AnnnhiPtooVNcXx8svvzxlbeL4GwGFhex6RV8DDE2bNvUv8Srdoy97eqW+sEECvbb/2GOP+RsAV1xxhS/spy+ZCvzVCjs3BQFLly7N9zbBfnh2svIQBIFhbyueYTxxDONI4B/Wkd4QCC2gtxrnzp3raw/E32pQOaPEwF9vON5666155ZASz0XrE9xyyy3WsWPHvI+KevtBG9WrV89Gjx7tgyNRK+otC5VgGjVqVL7JGLoGnZsGLLRuwldffZXXlwZprr766tBs9IcAAggggAACCCCAAAII5BPIicB/7dq1XkpHX8w0gz9xkTp9qXz44Ye9LI5K/Wh71ejXjDjNDlMZHc2sjxbfjd4I0KJ5hZUAisr3KOiPwvtonYB4mZ/43YjOQ/1Hbxok6yfxGY4WHNaiflqbgFZ8AYLV4tsl2xPPMJ44hnGMesEzrCe9IRBKQGWI7rjjDl/PSE0z6Y8//ngvV3j++efn/f6miRf333+/aV0EtWitAr1NuWTJEi+hqKbg/p577vF+1DRBYsKECf5n/S6o9Q30hkR8H03K0ECB1kTQpAutj7BmzRrfRyWUtA5UfN2FxAWQte21116btAwTgX+oJ4V+EEAAAQQQQAABBBBAoCiBrA/89aXw//7f/+sz4M855xzr2rVrAY8oVFfQnqwp6O/evbsvjBctlqsSQAT+2fePiyAw7D3FM4wnjmEco17wDOtJbwiEEPjss8/s+uuvt2+//dbfcLzmmms8kE9WfkgLGmum/DfffOPbKtRv1aqVn4ZK6KgflQJSaK/PNCFCv+NpvYNobYOhQ4fmrYuk3wN1PB374IMPtgceeMAOOuggLyk0ZswY77dDhw7+RoEGCjRBRD+fOXOmn5/eCtDnalHgr7dHNTigAYX58+f7ZwT+IZ4U+kAAAQQQQAABBBBAAIFUAlkf+H/99dc+m6tChQoFFsqNcPTq9T/+8Q9TzdhevXr5l0Z9gdOr3y+++KJ9+OGHvr9m3WsNAGb4p3qsfrufEwSGvXd4hvHEMYwjgX9YR3pDIJSAyuCMHz/eJk+e7L9/DR8+3E455ZRCu9eCyQrUtZ+2r1GjRt7AwO7duz2YVymeeOCvNY+0mPGsWbO8Xw0EaO0ENQX9V111lam0YjzwV/A/depU30Yz/TX5I2rq5/bbb/e/qva/1l5S05pLKuPTunVr/92xNKyJEOo+0Q8CCCCAAAIIIIAAAgj8NgSyOvDXF8GXXnrJZ1bpi6NK82Ta4uH+SSedZL179ybwzxTxN7Q9wWrYm4VnGE8cwzhGveAZ1pPeENhXga1bt/oM+y+++MLL8FxyySWmMoiffvqph+aqw69A/ZBDDinyUBoI0OLGKvejskCa2T9ixAgfEFBTTf17773XF/fV4sU33HCDz9jX74qPPvqo/1xvcyrc12BBPPCPDxCor0WLFvmbBGrdunWzYcOG+bkmNgL/fX062B8BBBBAAAEEEEAAAQQyFcjqwF+1VzVjTLO60vmiWBievtRNmTLFZ/drAV4NJFDSJ9NH7bexPUFg2PuEZxhPHMM4EviHdaQ3BEIJrFixwuvea3Z++fLlPXjX/+It2YK6+lwTMzTTfsGCBfm218CBZvo3btw47+faVsH+K6+8UqB/baQa/Sr706BBA9/nwQcf9MEANf3+p3WbohYP/DUhROegdZsSG4F/qKeEfhBAAAEEEEAAAQQQQCBdgawO/LWY2zvvvGNaUO2//uu/TIu5FaeppM9zzz1nhx9+uH/h0wyuZ5991vQFVfVYVWM2sWlBN23TtGlT30dfAvUFc/bs2Ra9KZC4j14lf+yxx6xSpUp5C/1q0OKRRx7xL6aDBg2yRo0aFTiWFqHTGgWFLQZcnGvO1X0IVsPeeTzDeOIYxjHqBc+wnvSGwL4KxMNz9aVFeM8++2yfsPH666/nLYAbn30fHTNZ4K/f9/R7n94USAzhP/roI6+5r5KP8aYZ/X/+85/t3HPPzSsPpN/ZFOTrdzANOGgW/7HHHmsbNmzwGv7Lli3zLgj89/UJYH8EEEAAAQQQQAABBBAIKZC1gf/333/vs7i2b9+eV3s/GZxe+f6f//kf0wJw+nKoUD+xJc7wVyCvGVuaTdalSxf/cpjY5syZ43Vf27Zt61849eUz2c/i+61cudKefvppD/X1RoIWelONWgX+qgl72WWXWfPmzfMdSl+GtY8Wp+vTp09ePdqQD0ku9UUQGPZu4xnGE8cwjlEveIb1pDcE9lXg5ZdftnHjxnk3LVq0sFGjRuXNsl++fLmX3tHvQ5p5r3I98Vn7P//8s0/A0O99WrBXM/JXr17tfSUOEHzwwQce2muNJpXy0YSNaFFdLQCs9QCuuOIKX8+pTJkyvp1m/C9cuLDIS1R5IL1NwAz/fX0S2B8BBBBAAAEEEEAAAQRCCGRt4P/uu+/aq6++6gF5NCu/MLAovE9W519fJFVHVjPC4jPzNatLP1c9WS3mqy+OUdM+zzzzjCnAP+ecc6xr167+0bp16+zxxx/3urCarR+9Mq7PVCZIbwBoUKBDhw6+VoC+bOrnmsH//vvvez+a8aafR23Tpk15dWf3pWxRiIcpG/ogCAx7F/EM44ljGMeoFzzDetIbAvsqUFTZm/givArkVYP/+OOPL/SQO3bs8EV/Fe7HF+2NvwmgnyugP/nkk70fzdhXSSHN+tdMfg0qHHbYYf6ZFvTVGwFLlizJO6beQNC++r1NTQMEf/nLX5KeEyV99vXpYH8EEEAAAQQQQAABBBDIVCArA3/NyFKwrtlaml1/5JFHFumimWBPPfWUz8I///zz7ZhjjvFQXa9wa8FffaFTGR8F+9EXQH2h1PoAmzdv9sXkFOxrm/g+GgSIB/uaja+BAC1Cp5n/ffv29ZllCvU1ODB58mR/ff2Pf/yjz3CLmj7Tfuo/fn768qq1BVRySNeo2rLFLVuU6YOTrdsTBIa9s3iG8cQxjGPUC55hPekNgX0ViJf0UanEq6++Oq/LxJI9iYvnJjv2hAkTfLKE2pAhQ3wShcomamFg/d6m3+X0RkGdOnV8G03UUL9vvvmm/10Bv363i5p+T9N+a9eu9QkerVu39rdDtZ6Tmhb57d69e1IGAv99fTrYHwEEEEAAAQQQQAABBDIVyMrAf/HixR6EH3roofanP/3JqlSpUqSLvsjNnDnT3njjDQ/fFcIrXFe5H33RVPivL3J6NTw+u37NmjUexGsbba/9on0UvP/hD3/wtwLiTaWD9AVRJXq0TfXq1T3k37Vrl/fdrVs3O+uss/IdR+ekGrazZs3Kd356vV1fUvWFVW8xHHTQQZnef7ZPECAIDPtI4BnGE8cwjlEveIb1pDcE9lUgvmjviSee6GV0ot/d4jP8oxn7TZo08YkSajVr1vRJFPEJD8kCf/3Opln8KvWYKvAvKsDXMfV2pbbRAEDiGwGJFgT++/p0sD8CCCCAAAIIIIAAAghkKpB1gb/CdwXqn3/+eb5yOqlgFKp/8cUXNmPGDPvss888SFeI36xZMzv99NN98d142B/1p7cIpk2b5l/6FNzrC6fK/Ci0VzmhZPso7NfggurSRgMKKu9z2mmn+WJwemU9senNAZX1efvtt32Wmc5XtWI1s1+DEdEstVTXyedFCxAEhn1C8AzjiWMYRwL/sI70hkAoAdXev/766309Iq2TdPfdd1u7du28e5XmUQ1/TahQ7f6xY8fa1q1bPbzXYIB+57rvvvt8/SM1/Y5100032SeffOK/T2nRXa23pH00w1+/6xVV0ideBijZ9W3ZssXLCkV1/bV+kt7mLOwNSwL/UE8J/SCAAAIIIIAAAggggEC6AlkX+Kd74WyHQDIBgtWwzwWeYTxxDONI4B/Wkd4QCCnwr3/9y/7+9797acRoQV31r7WNVKpR7bLLLrMLL7zQ34pUnf6lS5f6z1VTXwvwKnRXrX2tmaTWpk0bGzNmjNWqVcsnSqgUo8onqsUX7S1sn+j63nvvPT8PvYmgQQlNClFLXGA4mQeBf8inhL4QQAABBBBAAAEEEEAgHQEC/3SU2CZnBAhWw95qPMN44hjGMeoFz7Ce9IZACIGffvrJHn30UVNAnqx17drV3wJQUK+mNytvu+02W79+fdLtGzZsaKNGjfK3LaOmBXhVLmjZsmVJ91F5HtXvb9myZb7P46F99EGnTp1s6NChKd+wJPAP8XTQBwIIIIAAAggggAACCGQiQOCfiRbbZr0AQWDYW4xnGE8cwzhGveAZ1pPeEAgloNn98+bNs+eff95n0mtWvur1q2zOGWec4aV44k0z/bVm0/Tp023Dhg3+kUr7aNtevXolDeP37t3r5Ru1nwYLdMzatWt7WcV+/fpZ/fr1C1xOFNrrs/bt25sWFm7VqlXSEoyJOxP4h3o66AcBBBBAAAEEEEAAAQTSFSDwT1eK7XJCgCAw7G3GM4wnjmEcCfzDOtIbAggggAACCCCAAAIIIIAAAgiUPgEC/9J3TzijAyhAsBoWH88wnjiGcSTwD+tIbwgggAACCCCAAAIIIIAAAgggUPoECPxL3z3hjA6gAMFqWHw8w3jiGMaRwD+sI70hgAACCCCAAAIIIIAAAggggEDpEyDwL333hDM6gAIEq2Hx8QzjiWMYRwL/sI70hgACCCCAAAIIIIAAAggggAACpU+AwL/03RPO6AAKEKyGxcczjCeOYRwJ/MM60hsCCCCAAAIIIIAAAggggAACCJQ+AQL/0ndPOKMDKECwGhYfzzCeOIZxJPAP60hvCCCAAAIIIIAAAggggAACCCBQ+gQI/EvfPeGMDqAAwWpYfDzDeOIYxpHAP6wjvSGAAAIIIIAAAggggAACCCCAQOkTIPAvffeEMzqAAgSrYfHxDOOJYxhHAv+wjvSGAAIIIIAAAggggAACCCCAAAKlT4DAv/TdE87oAAoQrIbFxzOMJ45hHAn8wzrGe9u9d5u9u/wx27R9te35cUeRB6pUoYYdVKuldW47wKpWql1yJ0XPCCCAAAIIIIAAAggggAACCOSgAIF/Dt50LrlwAYLVsE8HnmE8cQzjSOAf1jHqbdeebfbywlts556tGR2gWqW6dl7HMVapQvWM9mNjBBAoXODzzz+3a665xr777rtCN+rZs6ddffXVBT7/9ddfbdWqVfavf/3L5s2bZ9u2bbMhQ4ZY7969C+1L+2zevNnmzJljr7/+uvXo0cN69epVYPv33nvPhg4dar/88kuhfaU61qeffmrXX3+9bd++3fu45557rH379jwOCCCAAAIIIIAAAgggkCBA4M8jgUBMgGA17OOAZxhPHMM4Rr3gGdZz5kcP25oNc4vVacuDu1i3oy4v1r7shAACBQVWrFhh1157re3evbtQnmSBvwYIHnroIXv77bfz7ZcshFdov379env11Vdt5syZ9u233+btU1hoP2vWLLv99tuLvGVFBf4//PCDjRw50ubO/f//W0Pgz78ABBBAAAEEEEAAAQSSCxD482QgQOBfYs8AwWoYWhzDOBL4h3WMepv47uW2e+//zrjNtFWpWMsu7PpIpruxPQIIFCKwaNEinwWvdswxx1irVq0KbNmmTRs7/fTT836+c+dOu+uuu3xWv1q5cuWsZcuW1rZtW+vcubMdf/zx+fqIHyOx88JC+xdeeMEHFNROPvlka9SoUYHz+j//5/8UOFa00fTp0+3ee+/N94YAgT//DBBAAAEEEEAAAQQQSC5A4M+TgUBMgGA17OOAZxhPHMM4Rr3giWdYgfC9sSZCeNNc6TEerI8ePdo6duxY5KX//PPPNn78eJsyZYpvd9ppp9nll19u9evXL3S/KPCvVKmSl9RRSZ9PPvnEty8s8H/ggQds6tSpVrNmTbvvvvusRYsWad+SDRs2+FsLX3/9db59CPzTJmRDBBBAAAEEEEAAgRwTIPDPsRvO5RYtQBAY9gnBM4wnjmEcCfzDOuJZMp6siVAyrrnS64QJE2zSpElWpUoVD9Y1S7+otm7dOq/5r7I87dq1sxEjRliNGjWK3Gfjxo1eR/+II46w8uXLWxTmFxb4//jjj/4Ggcr6HHzwwb79QQcdlNYt+emnn/zNgJdfftkHCzTIoAEGNQL/tAjZCAEEEEAAAQQQQCAHBQj8c/Cmc8mFCxCshn068AzjiWMYRwLqsI54lownayKUjGuu9BqF7wr8O3ToYB999JGH+bVr17bu3bvbBRdc4MF51OJvBGh2/tatWz1cV5mfQw891Lf/3e9+58F+YS1V4K/6+6rfv2DBAqtVq5aX7Vm4cKEfQ6V9tMiv1hWoXLlygUN88MEHdsMNN5gGDa644grfT/0Q+OfKE811IoAAAggggAACCBRHgMC/OGrsk7UCBKthby2eYTxxDONIQB3WEc+S8WRNhJJxzYVe48F6YderUjqjRo2yBg0amMr5aJb8m2++6ZtXrFjR9u7dW2DX3r172+DBgwsN/VMF/loQ+KqrrjK9TVBY69Spkw0bNsyqVauWt8mOHTts+PDhptD/pJNO8uD/7rvvJvDPhYeZa0QAAQQQQAABBBDYJwEC/33iY+dsEyBYDXtH8QzjiWMYRwLqsI544lkyAvRaXIFdu3b5wrazZ8/22fKaNX/00Ufbl19+aZMnT/bZ+2p9+/a1QYMG2Z49e/Jm3uvnZcuW9bcCTjjhBF/A97333vPtVUZHQbtK/iRrqQL/LVu22B133GHLly/3Nw10/MaNG/vbB6rrr5n+akOHDrUePXr4n3/99Vd78cUXvZxP9erV/fgqIRS9KaBtKOlT3CeF/RBAAAEEEEAAAQSyXYDAP9vvMNeXkQDBakZcKTfGMyVRWhvgmBZT2hvhmTZVWhvimRZT2hvhmTYVGxYioLr3CvPjs+WXLl1qN954o8/gb9asmd1///2+t+r3r1271sN+lcxReZ0yZcqY+tAaANOnT/ft+vXrZwMHDkx6xFSBf7STyvLorYJ46Z7XXnvNBynUNMv/1ltv9c8/++wzu/76670ckcoKDRgwoMAABYE//wQQQAABBBBAAAEEEEguQODPk4FATICgJezjgGcYTxzDOEa94IlnWIGwvfF8hvWkt/8V+P777z1A/+STT7yOvsL8unXr5pXaiX7WvHnzPLL58+fbTTfdVCCMTzRNN/BPdi/09oEGHbQQ72GHHWbjxo3zgYoxY8bYzJkzrWXLljZ69GirV6+eJZYsIvDn6UYAAQQQQAABBBBAgMCfZwCBlAIELSmJMtoAz4y4Ct0YxzCOBP5hHfHEs2QE6LUkBBIXzlXgr0V544vp6mfxwH/RokU+SKCmGvraNtnCuvsS+Mfr+0eBv944UHmfX375JSVFtE+dOnVSblucDT7//HMfkNB5FtZUOunqq6/O+1jWM2bMMC2IvH79er+O+vXr28knn2x9+vRx98KaShlp8GPOnDn2+uuve4kjvXVRVNO5TZs2zd566y0/Xvv27fPdq/h9TGWQeC2ptudzBBCJwKrBAAAgAElEQVRAAAEEEEAAgdIpwAz/0nlfOKsDJECwGhYezzCeOIZxjHrBE8+wAmF74/kM65lLvWlxW4X2agrotdBuuXLl/O/btm3LK98TzeY//PDD8y3aq5n0HTt2zCOLz/Dv1q2bL6pboUKFAqSpAn+VBfrHP/7h+/3+9783LQIctXigHoX3q1evzhtoSHX/SjrwX7FihV177bW2e/fuQk8lHpIrrFdZopUrVybdXm8v3HLLLfmcNSCgoP7VV1/1txpUxihqQ4YMyecV71Rll7QGwoQJE7zcUdQSB2cI/FM9RXyOAAIIIIAAAghknwCBf/bdU65oHwQIWvYBL8mueIbxxDGMY9QLnniGFQjbG89nWM9c6m3NmjUeTm/fvt0aNmxoY8eOtSZNmjjB3Llz7c477/Qa/q1bt/agv2bNmhavoX/qqad6nf+KFSv6dlFZHe2v+v2q45+spQr8Fy5c6KWBFGy3adPG+9WgQ3xhXvUbDSqozI9mrCc2BdxaTHjTpk3+kWbMq+TP+eefn2+9gpD3PB6WH3PMMdaqVasC3euaTj/9dF+fQGsjyFRNJZM6d+7sgy5LliyxdevW+c91zvLXAsZqRQXyhQX+snvppZfs4YcfznsTolGjRnbsscf6OZ5zzjl5gzN6YyKZZ3QhOjcNvGgdB73F0aVLl5CE9IUAAggggAACCCBwAAQI/A8AOocsvQIELWHvDZ5hPHEM4xj1gieeYQXC9sbzGdYzl3pLXGg3Cpw1+1slYnbu3Okc8RBZs8kVxq9atco/U3h91FFH2ccff5w3S/2QQw7xNwcUKCdrqQL/HTt22PDhw01vIKhpVv4JJ5zgZXJmz57tQbkGGe644458M98Tj3UgavirLM9DDz3kp5L4BkTi+W3cuNFL+3zzzTc+oKFQPxog0BsWKo8kZ12rPmvXrp13EQX+lSpV8nI8ektAay0k3qv48TSIojcJdG81qKMSSEcffbQvuJxJ27Jliw/yaLAocSAik37YFgEEEEAAAQQQQKB0CRD4l677wdkcYAGClrA3AM8wnjiGcYx6wRPPsAJhe+P5DOuZa72lKinTvXt3u/LKK/PNiFcIrdA/XkomcktWgibRNFXgr+0VKN988815s/PjfWhm+YUXXmiXXHKJlS9fvtBbdiACf5XLmTRpklWpUsUHPdq2bVvo+WnA5T//+Y+/uaBrqlGjhv9fNZUEUkC/ePHiAoG/Bgr0VsYRRxzh15/KU29fjBw50gdLqlevbnfffbcdeeSRxXrU4294FPUWR7E6ZycEEEAAAQQQQACBAyZA4H/A6DlwaRQgaAl7V/AM44ljGEcC/7COeOJZMgL0uq8CCoS1aOyUKVO8NryawuQLLrjAy7UkC9U101vB9ttvv+31/hX0a7Z5//7988oCFXZeqQLqaL9du3b5Oamm/4YNG7zUjWa5K+w/7rjjUs5OPxCBf3RtCvw7dOhgH330kQ+MqByPBk9kqtJIRTUNBMhV5X40I1/XPGLECB8QSNZSecZLN+l+du3a1Z5++mn76quv/L7pvC666CJLtZBx/M2LevXq+fnp7QsaAggggAACCCCAwG9fgMD/t38PuYKAAgSrATHNDM8wnjiGcSSgDuuIJ54lI0CvCJQOgcQBhmRn1aJFCxs1apQ1aNAg38eF7auyOZrp37hx40IvMlXgP2vWLK+1r6bBG62NoP/FW2HnFd9GbwioH+3bo0cPX9Q5WuS5dNwBzgIBBBBAAAEEEECguAIE/sWVY7+sFCBYDXtb8QzjiWMYRwLqsI544lkyAuF73b13m727/DHbtH217flxR5EHqFShhh1Uq6V1bjvAqlb630VVabkpoDcS7r33Xi+dU7lyZevZs6fXydeiwpMnT7atW7c6TN++fW3QoEH53lBIFvgrTP+v//ovL12k/gprqQL/+LoC6kOz8jWrX2sH6M0OvUWgprcPBgwYkPTNiXhZIK0poIWU9ZYFDQEEEEAAAQQQQCA7BAj8s+M+chWBBAhWA0H+v27wDOOJYxjHqBc88QwrELY3ns+wnrv2bLOXF95iO/f8bzibbqtWqa6d13GMVapQPd1d2C5LBVSSRyG6yuVEbenSpb7YrYLzZs2aeTkclfmJmhYiXrFihX3//fdeIumll16y1atX+8ennnqq76ugPVlLFfg/+OCD3p9ap06dbNiwYXnn9s4773i5IM3ab926tS8OnKzkkBZQvuGGG/y6FPRrn/j1Zemt5LIQQAABBBBAAIGcESDwz5lbzYWmI0DQko5S+tvgmb5VUVviGMYx6gVPPMMKhO2N5zOs58yPHrY1G+YWq9OWB3exbkddXqx92Sm7BRTkX3/99fbJJ59YrVq1fEHf5s2bF3rR8Xr5CvoVxKuWf3EC/6IGBLS+wFVXXeVvIaiGvwYiDj/88HyH0WCEfq4Fe7WosMr6aC0AGgIIIIAAAggggED2CBD4Z8+95EoCCBC0BECMdYFnGE8cwzgS+Id1xBPPkhEI2+vEdy+33Xu3F6vTKhVr2YVdHynWvuyU3QLxkj3pBP7SmDBhgi+MrDZkyBDr3bt3UqRUM/zjJX0S+/nuu+888F+3bl2hAxH6TPX6NTigNQU0+BB/OyG77xxXhwACCCCAAAII5IYAgX9u3GeuMk0BgtU0odLcDM80oVJshmMYRwLqsI544lkyAmF75b+fYT1zqTeVvdHMfbWTTjrJBg8enLeorcr0KDRfu3ZtXrCuGfUrV6707VVGp23btvkWwQ0V+McX7T377LPt2muvzavTH5/hr4WENZM/vkDwr7/+auPHj/c1CNQGDhxo/fr1y6XbyrUigAACCCCAAAI5IUDgnxO3mYtMV4BgIF2p9LbDMz2nVFvhmEoos8/xzMwr1dZ4phLK7HM8M/NKtTWeqYT4vDCBNWvWeJi+fft2a9iwoY0dO9aaNGnim8+dO9fuvPNOr+Ef1cr/6quvfPvdu3fbIYcc4oMFjRo18u018/6mm27yEkCpyuikmuEfn6GfeF7Tp0/3hYZVwz9Zbf6NGzfadddd5yV/6tWr5wMCWvSXhgACCCCAAAIIIJBdAgT+2XU/uZp9FCAY2EfAhN3xDOOJYxjHqBc88QwrELY3nk88wwrQW3EFtFivQnuF6Gp169a1zp07+0K3c+bMsZ07d/rPo7I6+vvw4cNNC/rGty9XrpwtWbLEy+yotWnTxsaMGeNvBiRrqQJ/1eDXLP0pU6bkO47WFZg9e7bpcw0q6FxOOeWUfIeIlwPq0aOHv6Wg86MhgAACCCCAAAIIZJcAgX923U+uZh8FCFr2ETBhdzzDeOIYxjHqBU88wwqE7Y3nE8+wAvS2LwKbN2+2W2+9Na9UT2Jf3bt3tyuvvNKqVavmH6nEz2233Wbr169PeljNyB81alSRC/ymCvzVsQYX7rrrLps3b16B4yjs1/oAKtdTvnz5vM9VhkgLDa9atcq0cLAGHfQWAA0BBBBAAAEEEEAg+wQI/LPvnnJF+yBA0LIPeEl2xTOMJ45hHKNe8MQzrEDY3ng+8QwrQG/7KqCyPTNmzPAZ9VGQf8QRR9gFF1xgXbp0yReq61i7du3ybfVmwIYNG/zwKu1zxhlnWK9evUy1/otq6QT+2j/xvMqUKeOL8F500UXWqVMnn+Ufb++8846NGDGi0HI/++rE/ggggAACCCCAAAKlR4DAv/TcC86kFAgQtIS9CXiG8cQxjGPUC554hhUI2xvPJ55hBegNgdIroLJJDz30kL388st+kloc+fbbb7fKlSvnnbTWI9CbDM8//7y/naCSRXqjon379ta/f/+8dRXiV5lsn0MPPdTffDjrrLPy9R/tp8GcJ5980hYtWuRvUKjUUVEDKFoAefny5b6PFnjW37XGQ58+fXxwR29R0BBAAAEEEEAAgQMlQOB/oOQ5bqkUIGgJe1vwDOOJYxhHAv+wjnjiWTICYXvlv59hPekNgZACCxcu9JJJWhchWeCvAYFHH33UtPZAslapUiUvoaQ3GqKmfSZMmOD7KPhPbNp22LBheWWY9LkGFO64446880jcRwMFgwcPznubQ8d49tlnbeLEiUmP0bVrVy+fFJV6CmlGXwgggAACCCCAQDoCBP7pKLFNzggQDIS91XiG8cQxjGPUC554hhUI2xvPJ55hBegNgdIpsH37drvxxhvzrY+QOMNfixBrxr+Ce824VwmlevXq2ccff5y3n2bh33PPPVa7dm2/0Pnz5/sggEoeKXDXQssaGNBCy1u3bvVtVI5pwIABpjJIGzdutOuuu86+/PJL/0yLKh911FH27bff5i2CnLjmQfwY0XnVrFkz3zG0hkK/fv1KJz5nhQACCCCAAAJZL0Dgn/W3mAvMRICgJROt1NvimdoonS1wTEcp/W3wTN8qnS3xTEcp/W3wTN8qnS3xTEeJbRDYvwIqf6PZ8U888US+AycG/g8++KC99NJLvk3fvn1t0KBBHtLHFyCuUqWK3Xfffda2bVsv96Pw/8033/R9hg4daj169PA/f/rppz7rXgMNTZs2tfvvv9/q1q1r7733nm+nQYX44IHOcfz48TZ58mTfX+WDLr74Yvvxxx99weRZs2b5z4cMGWLnnXeen5fKAmnwYNOmTfmOsX91ORoCCCCAAAIIIGBG4M9TgEBMgGAg7OOAZxhPHMM4Rr3giWdYgbC98XziGVaA3hAofQLx8L1Zs2a2du1aP8nEwF+leSZNmpQXrKu0jtru3bu9FNDixYstHvhrIOCaa67x/ho0aOChfuPGjYvcR/X3NRCgNwISj6/Fl//7v//b948C/++++86uuuoqW7duXYFjxAcc9FaABh/atWtX+m4AZ4QAAggggAACWS9A4J/1t5gLzESAoCUTrdTb4pnaKJ0tcExHKf1t8EzfKp0t8UxHKf1t8EzfKp0t8UxHiW0Q2H8CCtbHjBljM2fO9PI5vXr1stGjR/sJJAbuCuNvuOEGr63fokULL+9z8MEHe+mcUaNG+c/Vh/qrVauWff755x74K5Q/7LDDbNy4cVanTp28i3vggQds6tSp/neF8Vr4N15aSKV/br75Zi8D9M033/jxVq9e7SWB7r77bg/v44F/qmOoZFH37t33Hy5HQgABBBBAAAEE/p8AgT+PAgIxAYKBsI8DnmE8cQzjGPWCJ55hBcL2xvOJZ1gBekOgdAm88847NmLECF8AVwvlqga+ZtgnC/y1OO6LL77oi/Bq9nxia9iwoQf/zZs394/WrFlj1157rYf4qcJ4leKJ3hj48MMPbeTIkV6KJ7Hp/LTt73//+7xyQtFbBPG3C6L94oMK8WOUrrvA2SCAAAIIIIBAtgsQ+Gf7Heb6MhIgaMmIK+XGeKYkSmsDHNNiSnsjPNOmSmtDPNNiSnsjPNOmSmtDPNNiYiME9ouAAnXNelfJnTPPPNPD+aVLlxYa+Oukvv76a7vzzjvtk08+KXCOWnz30ksvNZXPUStu4P/DDz/4egL//Oc/CxxDC/iqfJAGF9Q08KBSQa+99pr/vUOHDr4GgNYDWLhwob9toAEHNQL//fJYcRAEEEAAAQQQSCJA4M9jgUBMgGAg7OOAZxhPHMM4Rr3giWdYgbC98XziGVaA3hAoHQIKyrUIruriKzwfO3asNWnSxBYtWlRo4P/ll1/6Zyqvo5n2Xbp0sXr16plK/ajUjppm6Q8ePNjfGChO4K8SQzqXGTNmeH8qEaSQf/PmzV46SIv5qpyQ3iTQugBq8TUIitJVrX+9GbC/mt6IeOihh+zll1/2QyaWSNLP4gshJzsvlUbSIsh6a+KFF17w/tJphQ1uqATStGnT7K233vJFjVVGSaWSKleu7N3G73+q4/Ts2dOuvvrqVJvxOQIIIIAAAggYi/byECCQT4CgJewDgWcYTxzDOEa94IlnWIGwvfF84hlWgN4QKB0CUT3+H3/80a688kr7wx/+UCDwjQfUv/76q/3tb3/LC68VKJ933nleVmfHjh02fPhwD/41u1+z6o877rhiBf6alX/TTTd5sK/Z+prNX61aNdPxJ06c6DP/1fr27WuDBg3y46u99957dtddd9nWrVvzgHUO+lyflS1b1u699147/vjj99sN0LXo/LW2gVpi4B9fVLiwkwoV+GvwQeslqBxTdD7JzonAf789HhwIAQQQQCDHBJjhn2M3nMstWoCgJewTgmcYTxzDOEa94IlnWIGwvfF84hlWgN4QOPACKpmjsjzz5s1L62QU7p9xxhk+u1+lfOIhdNTBc889Z08++aT/9c9//rP16dOnWIv2KpCeNGmS95M4S33FihVedmj37t124okn+jWobn/UFGp/8cUXtnHjRl8zoGbNmj4QsWzZMn8bQKV/GjdunNY17+tG8cWHo74SA3/dB82uX7BggVWvXt26deuWN9M+2kcLFOutBL2FoYGLf//730lPTdeu+6kyTepLb0m0bt3at9VgyUsvvWQPP/ywD6SoNWrUyI499lhr1aqVnXPOOVahQgX/uco76Q2AwtqSJUv8vmoAReeutzxoCCCAAAIIIJBagMA/tRFb5JAAQUvYm41nGE8cwzhGveCJZ1iBsL3xfOIZVoDeEDjwAvGgOZ2zUfB+2mmnmUrirFu3LmXg369fPxs4cKBt27bNogV1EwP3+DnEF9stapHdeOCvMPuee+7xUL+wNnfuXB8UUJkgBdO33HJL3voC6Vx3cbdJfBsh6icx8Fd5ncg02QBGJsePl09KvNb4mwYq26Q1Do4++ui8tyPSPc6WLVt8zQcdq2XLlu5fu3btdHdnOwQQQAABBHJagMA/p28/F58oQNAS9pnAM4wnjmEcCfzDOuKJZ8kIhO2V/36G9aQ3BIojoDI+r776qn311VcFdt+wYYMpKFfTrPJOnTpZ165d7cgjj8ybja7PCivpo88UCnfv3r3AgroKmnv06OF9xwPqpk2b+ux7LbQbr1NfVEkfzYYfNmxY3sz0+IUocH///fe9xM+3335rmiWv4F/97Y8WX1OgWbNmPmteLTHw15oIGhDR+gS/+93v/A0KrY2QadP1aj2GyZMnF5h5r8GOkSNH2uzZs33m/9133+33sjhNCyOrLJKaBnQ0sENDAAEEEEAAgfQECPzTc2KrHBEgGAh7o/EM44ljGMeoFzzxDCsQtjeeTzzDCtAbAqVboKhFe+OBb3zR3o8//thWrlzpFxZfAFh/j9YKUN141eLv3LmzVa1a1ebPn++L/6pdcMEFNmDAAJ9xrjcIFIIrqFeLFu3V3xVaq+69yslo8ODMM8/Mw4wGMRS2K+zXwEXU4gsJl7S+AnatYTBz5kw/9169etno0aP9sImBf3zQQ28syEdeam3btrVLL73UTjjhhJQz8XWtKnX09ddfF5h5nzjzX4M3Tz/9tA/26HgamLnooousTp06RdLE12nQQs0aoFHZJBoCCCCAAAIIpCdA4J+eE1vliABBS9gbjWcYTxzDOEa94IlnWIGwvfF84hlWgN4QKN0CRQX+O3futL///e/2xhtvJL0IzaS/7bbb/K2AqKm2/LPPPusL7kb14+M7a1vN1Ff4rKbZ6q+//ro9+OCD+RaXje+TLMBPVqZIgxKaia7FhcuXL79f4N955x0bMWKEH++OO+7wGfuaua+WGPinWiBXAxtXXHGFDxpEixMnuwiteaC1D9QSZ97PmjXL38xQ0znpHiTehxYtWtioUaN8nYPCmgZb1I/21VsaGpQpztsI++UmcBAEEEAAAQRKoQCBfym8KZzSgRMgaAlrj2cYTxzDOEa94IlnWIGwvfF84hlWgN4QKN0CRQX+OnMFvloc9vnnn7dVq1b5jHuF9e3bt7f+/fubasQntmT7aNFYzdDv27dvgYVqtf/69et9EWCdjwYaFC6rbrxmo2uQQGF4vEWB/+LFi33mudYcUP/169ffb+BaMFfljFTCR8fWrPulS5cWGvirtr5m/2utA9XU1+K8Wjx3xowZbiy3VLPpta8GFHQvkm0bL5EkCNloVr/ertBx9OaFWvwti0SweFmgihUr+hsMxx133H5z5UAIIIAAAghkgwCBfzbcRa4hmABBSzBK7wjPMJ44hnGMesETz7ACYXvj+cQzrAC9IYBANgpo4EN19KdMmZKvrFGqARRZaEBDb0dEbyHEA3Z9roV9NRiQrE2fPt3r6hc2815vSrz00ku+a+LbFNHbCNq3qEWQ42WZFPTrDYbojYxsvJdcEwIIIIAAAiUhQOBfEqr0+ZsVIGgJe+vwDOOJYxhHAv+wjnjiWTICYXvlv5/hPHfv3WbvLn/MNm1fbXt+3FFkx5Uq1LCDarW0zm0HWNVKtcOdBD0hgIALRKG41hK48sor7Q9/+IP/PJ3APxmhyiZpJr1az5497eqrry6wmQYKhg8f7m8RaEHesWPHenAfbw888IBNnTrVf6SFllUOKWpaF0GDCVo8WDX8VZf/8MMPz7e/BjL0c63foLcqVNanS5cu3HUEEEAAAQQQyFCAwD9DMDbPbgGCgbD3F88wnjiGcYx6wRPPsAJhe+P5xDOsQJjedu3ZZi8vvMV27tmaUYfVKtW18zqOsUoVqme0HxsjgEDhAiondOedd3oZnnRaYvCebJ/4QEFhgb+CfpUQ0hsBCuFvueUWU8mdeIuX9Ek87v/H3pnA61Tt//8rw8kxz0MoIaSuKaUyVLdSGoRKUt1fcZOrWzKEIpUMJVI/EtIkuf4uhRK5ZVaUukmGUKaQKbMc0v/1+frtp32e8wz7Oef7nPM8+3zW63VfN+dZ+7vXfq+11977s77r+/31119V8Eei5GLFisnw4cOlWrVq6Y53J1FGSKUXXnhBihfnoqGXfmYdEiABEiABEnAToODP8UACLgIUWmyHA3na8CRHG46OFfIkT1sCttY4PsnTloCNtfmrR8umXUszZaxGhabSvE6XTB3Lg0iABDISCJUwOBInCO833XSTJiZevXq1hvNBHH4I6k6ZMWOGjBw5Uv8ZSvB3h/2J5HnvTtqLcyKvgJMA2O3hj4S98OSvVKlSoA1IoIwwRVOmTNG/BScE5lggARIgARIgARLwToCCv3dWrJkLCFBose1k8rThSY42HB0r5EmetgRsrXF8kqctARtrkxZ1keNpBzNlrGCBYtKh2ZhMHcuDSIAEMhJAGJ8PP/xQfv755ww/7tq1S5YuPbM4V7ZsWY2j36xZM016+/LLLwuEfRR30lyE6sGOAST1RYEXPxLtusv69eulZ8+ecuTIEV0oCOd57/bQx/kR9sdJrOyO/x8qNv8vv/yi50DIn2jJgzkuSIAESIAESIAEIhOg4M8RQgIuAhRabIcDedrwJEcbjo4V8iRPWwK21jg+ydOWgI01jksbjrRCAvEmECmG/5o1a6R3794q2sNLv0GDBnLuuefK999/L+vWrdOmIcQOYvmXLl060FTE1R89enQgGW8kz3t3MmEYKFmypDRp0kQOHTokixcvFvyOcyMXwFVXXZUOhzscUMuWLaV79+6SN2/eeCOjfRIgARIgARLwJQEK/r7sVl5UZgnwgzaz5EIfR542PMnRhiMFf1uO5Eme8SFga5Xzpw1PcrThSCskEG8CkQR/hMyBh/+oUaNUeA8uiKuPuPyXXHJJup/cXvtePO+xY2DQoEEhcwxA7EciXywa5MuXL3CeAwcOaJihDRs2aF4ALDpgFwALCZAACZAACZBA5ghQ8M8cNx7lUwL8oLXtWPK04UmONhwpUNtyJE/yjA8BW6ucP214kqMNR1ohgXgTiCT4O+fetm2bvPHGG4K6EOcLFSok1157rdx1111Svnz5dE3EIsGkSZNkwoQJ+nevnveI+T9v3jyZOnWq4HyI449QQPfcc4+GGYLw7y4LFiyQgQMHyunTp1Xox3+jXSwkQAIkQAIkQAKZI0DBP3PceJRPCfCD1rZjydOGJznacKRAbcuRPMkzPgRsrXL+tOFJjjYcaYUESIAESIAESIAESIAEsoMABf/soMxzJA0BftDadhV52vAkRxuOFKhtOZInecaHgK1Vzp82PMnRhiOtkAAJkAAJkAAJkAAJkEB2EKDgnx2UeY6kIcAPWtuuIk8bnuRow5ECtS1H8iTP+BCwtcr504YnOdpwpBUSIAESIAESIAESIAESyA4CvhP8jxw5ImPGjJE9e/aE5XfeeefJAw88IGeffXagzsmTJ2XZsmWydOlSOXjwoCBeYZEiRaRu3bpy/fXXp6vrNrxz50756KOP5KeffhLYyJs3r1SsWFFuvPFGqVatmsYrDC6//vqrzJ07V9asWSO//fab1ilTpoxcc801Uq9evQwxDXE84hn+97//lc8++0yvDe1D+y+88EJp0aKFlChRIjvGi+/PwQ9a2y4mTxue5GjDkQK1LUfyJM/4ELC1yvnThic52nB0WzmedkAWrRkvuw9ulBMnD0c8QUr+IlKuWA1pUruTpKYUt28MLZIACZAACZAACZAACfiKgO8Ef4j1o0ePlgMHDngW/I8fPy4TJ06UjRs3qviOBEFIJHT48GEV1suWLSv333+/lCpVKp1NCPBIRAShP3/+/JKamionTpwIiPgQ4q+++up0ov/WrVvlzTff1ARJWBwoXLiwHn/s2DGt17BhQ2nbtq3+5pTff/9dpk2bJitXrtT24Dw4HxY38Bvai/ZVqVLFV4MzJy6GH7S21MnThic52nCkQG3LkTzJMz4EbK1y/rThSY42HB0rx04ckBkr+snRE/tjMlwopaS0aTxUUvIXjuk4ViYBEohOAN/ZW7ZskbfffjuQ0DglJUXOP/98ueOOO+TKK6+UAgUKpDOEY+DEhyTI3377rX6rV65cWetfd911GeqHagUcDp999llBouNixYrJ8OHD1XHQXfbu3SuTJ09Wp0HoCMWLF1dnwfbt20vp0qWjXtwPP/wgjz/+uDo2orzwwgvSqFGjqMexAgmQAAmQQPIS8J3gD0H99ddfl5IlS8ZnTYcAACAASURBVMqDDz6o4ni0smTJEpk1a5Y+OO+77z4555xz9BB44k+aNElgs3HjxtK6deuAeI/FgLFjx6q3ffPmzfWBDhEenvhffPGF2oMH/t///nf1+EeBsI8XCDxwL774Yn0RQB28GKxbt06mTJmiCwZ/+9vfpFatWoFm4zcchxeOdu3a6W9YHMDuACw4fPfdd3LBBRfocWgDS+YJ8IM28+xCHUmeNjzJ0YajY4U8ydOWgK01jk/ytCVgY43j0oajY2X+6tGyadfSTBmtUaGpNK/TJVPH8iASIIHQBPA9PmPGDBk1apQ61IUqzZo1U9EcznYop06dknfeeUf1AmgAwSW4fiib+/btk759+8qGDRv051CC/1dffSXPPfdcQKx324Fj4uDBgzMsELjrQDPA8VhYcAoFf94JJEACJOB/Ar4T/Ddt2iQTJkyQSpUqZQjbE6o78QDEijxW8yHAX3LJJemqwesfHvl4sP/jH//QRQGUVatW6cMdiwMQ9QsWLBg4Di8J2DGA1X6EA7r22mv1N2cxAsJ9586d063G4yUDoYEWLVqkYX2wWg9RH3/Haj52E1x11VXSsmXLdO3DggMWHuAR0KlTJ3r5Z/Ge5QdtFgEGHU6eNjzJ0YajY4U8ydOWgK01jk/ytCVgY43j0oajY2XSoi5yPO2Mp22spWCBYtKh2ZhYD2N9EiCBCATWr18vPXv21B302OnfoEEDOffccwWC/OLFiwOLAL169Qp8j8PJb8CAAfodjt35TZs2laJFiwqcCffvP7N7Bw6I+K4PVfCdD0fF9957L/BzsOAPz/4+ffoINA4UOP7VqVNHvv/+e3UYRKlfv74MHDgwsBARfK45c+bIsGHD0i1KUPDn7UACJEAC/ifgO8Ef3u4Q2xF7v0OHDlF7cNeuXSqY48HepUuXDFvinJwA8Pbv2LFjYPUcIXaWL1+uD/Zbbrklw3nwoJ85c6bUrl1bdw3gJSDU39wH4qH91ltvSfny5QO7E8Kd3zkOuwZwDLwCsGDBrXlRuzxiBX7QZo1f8NHkacOTHG04OlbIkzxtCdha4/gkT1sCNtY4Lm048jlky5HWSMCKAPQDOAGitGrVSh5++GHJly+f/nv27NkqmKNgZ/+TTz6p/z1o0CBZuHCh/jfqt2nTRh32tm3bposHu3fv1kWDESNGaPSB4ALnwN69e+sig1OCBX+E8Bk6dKj+fOmll8pTTz2lwj4WGfD3+fPnq44xZMgQ/T24QOvo0aOH7NixI91PFPytRg7tkAAJkEDiEvCd4O+I6uGE+OCucHYEYDtcqBBACLGDhz+S8t57770aigce/Ni+t3bt2rAiO1bdUQcPeSdBMML8wEMgXNu2b98u48eP19A9Xbt21S19WNVHEmKUUAsS+Dt2AHzzzTfpdhMk7pBL7Jbxg9a2f8jThic52nB0rJAnedoSsLXG8UmetgRsrHFc2nDkc8iWI62RgBUBxMWHiI6CnfsIu+sUePIj7A6KI/hDpO/WrZvu4C9TpoyK+ogwgAKtAIL6J598ojH88d9wRnQXnA9x+1esWCHlypXTuPywGSz4v/TSS+pEiAJPf+QIdAoWG55++mn9J3YRQMtwF4QcQogihCrCzgNoDIgOgELB32rk0A4JkAAJJC4B3wn+//nPf/ThWr16dY2Hj9VsPHQRyx9b8xBix/0Ad3YEnHfeeWFDACF0D5LwOOF5nDBAmzdvDiwCBHexE74H53LE+2A7wcc4CYdh3wnPE8pO8HHONXvd1ZC4wzHnW8YPWts+IE8bnuRow9GxQp7kaUvA1hrHJ3naErCxxnFpw5HPIVuOtEYC8Sbwyy+/qJgPYR6e9P3799cwu9j97wj+VapUkZEjR0qJEiUCzYkk1KOSE2YH+feQFwD5+vDdH0nwDxbpv/zySz0WxVmIcOfzg36BHQSICAA9AteACAUoFPzjPXJonwRIgARynoDvBH9HVA+HFp78999/v5QqVUqrUPDP+UGYSC3gB61tb5CnDU9ytOFIocWWI3mSZ3wI2Frl/GnDkxxtOHLetOVIayQQDwJuId2xj/C88KBH2B6E+jlw4IB0795dowBgR8Dw4cM1lK9T3II/wv20bds28Js7zE7r1q3l7rvv1rA7oQT/V155Rd5//309FlEDEHHAKe52XnbZZert7zg2Hj58WBcnIPrjNwj/zz//PAX/eAwY2iQBEiCBBCXgO8F/3rx5Giv/oosu0oQ6iHF3+vRpDb8zdepUOXbsmP6G+P54cFPwT9CRmUPN4getLXjytOFJjjYcKbTYciRP8owPAVurnD9teJKjDUfOm7YcaY0E4kEglOBftWpVFfihI6AgggA8/xHfHwXx85HQF7H64UmP+PrYvY/iFvzdYXYqVqyoCwUItePsFgj28Ec4YAj50DPgsIj8AfXq1RMsGuAcq1at0nO4BX8kA54+fbqG8ylcuLAK/eeff77aoYd/PEYMbZIACZBAYhLwneAfCfN///tf+de//qWr8J07d9bkuBT8E3Ng5lSr+EFrS548bXiSow1HCi22HMmTPONDwNYq508bnuRow5Hzpi1HWiOBeBDYv3+/rFu3TkV25Mn76KOPNFQwhHmI5048/h9++EFD6jjCfri2QMxHImAULAYg8S7C7GCB4IYbbkgXHihY8HfH+o90rZdffrnahYf/jz/+qO3at2+f7h5AqGC0n4J/PEYLbZIACZBA4hLIVYI/vPvHjRsnO3fulPvuu0/q1KlDwT9xx2aOtIwftLbYydOGJznacKTQYsuRPMkzPgRsrXL+tOFJjjYcOW/acqQ1EsgOAgsWLJCBAwfqAkBwrPyvv/5aBg0aJFgkcEr9+vUlT548gt8Q93/YsGGaSxALA0i8i8WEK6+8Uvr166cCvTsfQLDgD5sQ7ocMGSIrV64MnAM7CWBj1qxZ+jeEBnrkkUc08TA8/+fPny81atTQ47AzADkCKfhnx2jhOUiABEggcQjkKsE/VLLdTZs2yYQJEzTJTpcuXXTbm7tgNfyNN97Q+HyImXfxxRfrFr533nlHwwTdeuut0qRJkww9+v3332udc889N5AMGA9kbMvDljt3HD/n4O3bt8v48ePVe8BJ9Lt3714ZM2aMvmA4uxKCTzZ58mT1PnCSCifO8Eq+lvCD1rbPyNOGJznacKTQYsuRPMkzPgRsrXL+tOFJjjYcOW/acqQ1EsgOAvhGRzifPXv2SKgEvQjTs2XLFkGCX/xetGhRjZ+PcDtlypTR0D+VKlWSGTNmaHJfLyU4Jj/C9OD80CQQsrhmzZoauQA6BQoWElq0aKGLDNg5AO0gWgl1LdGO4e8kQAIkQALJQ8BXgj9Wy6dNm6ar2RDUEaPfXUJ5+CP+3dixY3X1HYJ/6dKl0x1z5MgRFdyx8t6xY0epVq2a/o7zIAZe06ZN5ZZbbsnQ48gjMHPmTE3eg90EaEuov7kPRPvfeustDTWEpECpqakS7vzOcdgOiGM2bNggd9xxhzRq1Ch5Rl8CtpQftLadQp42PMnRhiOFFluO5Eme8SFga5Xzpw1PcrThyHnTliOtkYAFATjzwZHv0KFDaq5WrVoai98p0QT/4DYsXbpUnn32WfW2h1YAT/4CBQqofoC4+l5KsOAffMzu3btV5McCADz4sagAAT9U/oFw56Pg76UnWIcESIAEkpeArwR/R7zPly+fesMHi/d4IL7++uv6wHW85R2vf6zKY5EACXfcBbH5IKgXL15cHnroIV2xR8GK/aRJkwTJdhAXDyvtTsFLw9tvv63b9W6++WZp1qyZ/rR169Z058eKv1Owao8dAFgUQBvQFmwFxN/hwY/8A7Bz00036d+dgof9a6+9pqv4WCRAe1gyT4AftJlnF+pI8rThSY42HB0r5EmetgRsrXF8kqctARtrHJc2HPkcsuVIayRgQQDf7i+88IJ88sknag5Ofh06dAh8i3/88ceaXBff2wjXg/A+7m9/9/c8vtkR4gdheLBrH8K/oy/A+37ZsmUZmgw9YuHCheroB50CiwQIPQwdIX/+/BnqIwIAwgQhHwAKnP6gbcDBEHoHcg4EF+xC+PzzzwXaAQrCAcFJ8vbbbw95LVnhCv0C2gr0ECxAIA8BWCBxMNqKc+M6QxUcC0fGDz74QNt74MCBdEmP3cegP1Dn3Xff1WPQj+ecc47qKDfeeKOGSwouYAdt5bPPPlPbaFfjxo01koPj2Ok+Bn0zb948XazZtm2bjgFoTLgGXAvOx0ICJEACiUrAV4I/JvmJEyfKmjVr1LO+Xbt26iWPAg99CPQQ3fGgvvPOOwM7ACCyQ2yHmH/PPfdoGJ7gY4LF9sOHD+vOAGytw0PCeSDjIfDFF1+oPbwI4OHrCPvwxseDD4sI7vbhwYbFgSlTpmgCn/vvv1+qV68eGDP4DcfhgY+HMsIKQfTHA2jq1Kmah+DCCy/UB1XwroZEHXiJ2i5+0Nr2DHna8CRHG46OFfIkT1sCttY4PsnTloCNNY5LG458DtlypDUSsCKAsLuIcY9veez8R8x9aAIQ7vEbdAb83Um065wX3+4ffvihft9D7IcDolMgPMNhEM6IkUq0GP44FosF0CywE8ERt/F3aAaDBw8O6A3hzpNdMfyhayB0EXYygFmoAl0FSYWDF03AAcdBjHeXhx9+OEM4ZCxgIDcjhPhQ4YuQxPjJJ59Mdw6Ecn7iiScCix7uc0D4HzBggOA4p0DnQSJkaDGhCtqP3RvQglhIgARIIBEJ+ErwB2A8lN98802dyCF+IyY/HjwQ6PH/ZcuWVUEdW9/cD2qI7fDah5COyRsPdOeYypUraxz+4IcSHhoQ4vEAhRiPxQXE/Me/ce7bbrtN4/W7C2L7IdYeHmhO+/CigHBDODcSAWFF2u3Fj3bDswAr//hvnAfngxcAHqTIP4D2lStXLhHHWFK1iR+0tt1FnjY8ydGGo2OFPMnTloCtNY5P8rQlYGON49KGI59DthxpjQSsCEBARv49OAiGEpChDUDAx456t4AfLKSjPfjGR702bdpEFftR34vgHyocEMRpLEBAC4hWskvwX79+vfTs2VN1inALJ2gr2t2yZctAs7ELADsj4LHvMMQOBDhJIl8iFmDcBQ6WEOgRNgkaDepAtMeiiJNA+e6779ZIDI6jpDtpMcI2YRcFdiJgMQV9Dp3oxRdfFGg/0FgQJmn27Nl6WoR4wjnQt0ieDCdSFLQRu0MQDYKFBEiABBKNgO8EfwDGAw2TPR4EiMWHSR4Z77GdDhN1qO1dEN2xxQ4x9w4ePKjCepEiRaRu3bqaDDfUMTjXzp07ddscts/BBh4CCKsD0R7bwtzCvdP5eKjPnTtXdyKgraiDXQDXXHON1KtXTx+OwQUPIXgNYMUbq81oH9oEz34k6PHyoE+0wZeI7eEHrW2vkKcNT3K04ehYIU/ytCVga43jkzxtCdhY47i04cjnkC1Ht7XjaQdk0ZrxsvvgRjlx8nDEE6XkLyLlitWQJrU7SWoKhbr49UpyWcb3Nb7P4Ty4evVqdeSDiHzRRRfJXXfdpaJz8He6I6R/9dVXGkMf3/M33HBDhtDCkUjEIvgjnAxy9t16661ywQUXhNQNQp0ruwR/RFtwEgm3atVKw/E4CyQQzxGKCAVOjvDAhxMjxHVETkDkAhQwDJVb0bmu4BBM7sUD7LTA7gHoOdihAdEeYj12RvTo0UOOHz+eTqTHQg92FWBXAoqzmwBOmo899phqPdCRIOqDNwpCAeEc2GmB0ET4DZoRCwmQAAkkGgFfCv6JBpntSR4C/KC17SvytOFJjjYcKbTYciRP8owPAVurnD9teJKjDUfOm7YcHWvHThyQGSv6ydET+2M6QaGUktKm8VBJyV84puNYmQRIIDQBeOrD6x6lYMGC6Zwm4YzZt29f/c0t+MNbvnv37hqpAcI5ciTA8TJcgeCO+nC4hNMkRP1KlSppdQj6CMODBRicH7kXsEsAgv7IkSO1Tvv27XUHhlPc7YKjJ8R8LP5glwL+H4s8aI+z2OM+BwV/3gkkQAKJTICCfyL3DtuW7QT4QWuLnDxteJKjDUcKLbYcyZM840PA1irnTxue5GjDkfOmLUfH2vzVo2XTrqWZMl6jQlNpXqdLpo7lQSRAAt4IwGMewjwSDUM479+/v1x11VV6sDtcETzsEZIHAj0WD5AUF6F5IMQ7OwU2b96sgj92RmBXBYR8d7SDl156SWbOnKm24X2PHRGvvPKKvP/++/q34JwACNMM73/sCkA4ZoT+CRfdATsCEHEB14IdIF4WKLwRYi0SIAESsCdAwd+eKS0mMQF+0Np2Hnna8CRHG44UWmw5kid5xoeArVXOnzY8ydGGI+dNW46OtUmLusjxtIOZMl6wQDHp0GxMpo7lQSRAAuEJfPnll+ot7y7B+Q2Cw/PAY97ZIeA+zp0A2S3QRxP8HXHfvQgQSfAPZS9Unga0DfH7sZvA2V3AsUACJEACiUaAgn+i9Qjbk6ME+EFri588bXiSow1HCi22HMmTPONDwNYq508bnuRow5Hzpi1H8owPT1olAQsCoQT/qlWrqnc+8iKgBIvp8P5H3sWGDRtqAl8k1EVBLoXnn39ePeoTQfDHwsWdd94p9913X9jdABYMaYMESIAEskKAgn9W6PFY3xHgB61tl5KnDU9ytOFIYcCWI3mSZ3wI2Frl/GnDkxxtOHLetOVInvHhSaskYEEAoXnWrVsnp0+flm+++UY++uijQCJkR7x3x+OH2N+1a1dp3bq15MmTRxA+BzH458yZo81xYu9nt+CPXQhI+nvo0CFN2IvQQBs3btQ2XX311dKnTx9N3stCAiRAAolGgIJ/ovUI25OjBPhBa4ufPG14kqMNRwoDthzJkzzjQ8DWKudPG57kaMOR86YtR/KMD09aJYF4EFiwYIEm5MUCgJO0F4lxu3XrJkjcW6xYMRX4q1WrFji9O6Hu5ZdfriF0fv7550DM/ewI6RPM4vDhw5qD4Ntvv1WhH3kCsPOAhQRIgAQSjQAF/0TrEbYnRwnwg9YWP3na8CRHG44UBmw5kid5xoeArVXOnzY8ydGGI+dNW47kGR+etEoC8SCwfft2DeezZ8+eQLLdggULapLc5cuXhxT83WGBnIS6u3btyrGkvQ6XcePGyeTJk/WfwTkB4sGONkmABEggMwQo+GeGGo/xLQF+0Np2LXna8CRHG44UBmw5kid5xoeArVXOnzY8ydGGI+dNW47kGR+esHo87YAsWjNedh/cKCdOHo54opT8RaRcsRrSpHYnSU0pHr9G0XJCE3CHvkFDa9WqJSVLlgy0OZTgX7RoUfWQ/+STT7TekCFDpHHjxoFj3B7+zq6Ao0ePquD/008/SZkyZWTEiBGBxLnunABYTMCOgdq1a8uMGTNk5MiRatcJDeScxL2ocP3112ui4YMHD2o4IhS0ETYQt98pFPwTeiiycSRAAv9HgII/hwIJuAjwg9Z2OJCnDU9ytOFIYcCWI3mSZ3wI2Frl/GnDkxxtOHLetOVInvHheezEAZmxop8cPbE/phMUSikpbRoPlZT8hWM6jpX9QQCCv1u879ixo3To0EHj8f/xxx/y8ccfqwCPkD7169fX8D6FChWS2bNny7BhwxSCOyZ+WlqaDB06VObPn6+/PfjggyrW4zwQ+XEcSq9evaRly5b63+74/ueee67Ww6LD+vXrpWfPnoIQQjVq1NB2Fi9eXG2NHj1a4/KjON76iNnfo0cPOX78uFSsWFHbXb58ea3z66+/St++fdUm8g5gh0LTpk390Ym8ChIgAV8RoODvq+7kxWSVAD9os0ow/fHkacOTHG04Uhiw5Uie5BkfArZWOX/a8CRHG46cN205kmd8eM5fPVo27VqaKeM1KjSV5nW6ZOpYHpT8BBYvXqwCOER9iOENGjQQCO/79u0T/AaBHX+HSH/DDTfoBeM3COgbNmzQf2NnQJ06deT7778PeNkHi+6In9+7d29NAoxFgyZNmkhqaqpgR8DOnTvVzt133y2dOnXSBYfgxQPnHAgvtGTJEm1v2bJl5cUXX5TKlSsLdhEgTj+SDaNg0QDngJf/ypUrNeeA01YsSiD/AAsJkAAJJBoBCv6J1iNsT44S4AetLX7ytOFJjjYcKQzYciRP8owPAVurnD9teJKjDUfOm7YcyTM+PCct6iLH0w5mynjBAsWkQ7MxmTqWByU/gVOnTsk777wjkyZNUhE9uEDsb9u2rXrr58uXL/AzxH6I/hD/gwsE/X79+qUL9RPtPEjw++STT+pigFMQAmjAgAGybdu2DOdISUnR33Ccl/qogwWCwYMHp0synPw9yCsgARLwEwEK/n7qTV5LlgnwgzbLCNMZIE8bnuRow5HCgC1H8iTP+BCwtcr504YnOdpw5Lxpy5E8yTM+BGg1KwQQvmfNmjXy5ptvyurVq9ULH4L6RRddJHfddZd6/UP4Dy579+7VRLifffaZHDhwQMX6Ro0ayQMPPKBe98EFCwqff/65vPvuu7o7ALsHEHYHOwfatWsnZ599dtRzOO1C+CHE6Q8ux44dk6lTp8qcOXMEyYJRcI7rrrtOWrduLSVKlMgKKh5LAiRAAnElQME/rnhpPNkI8IPWtsfI04YnOdpwpDBgy5E8yTM+BGytcv604UmONhw5b9pyJE/yjA8BWiUBEiABEiCB5CdAwT/5+5BXYEiAH7SGMEWEPG14kqMNRwoDthzJkzzjQ8DWKudPG57kaMOR86YtR/Ikz/gQoFUSIAESIAESSH4CFPyTvw95BYYE+EFrCJOCvxlMjkszlGqIPMnTloCtNY5P8rQlYGON49KGIwVqW47kSZ7xIUCrJEACJEACJJD8BCj4J38f8goMCfCD1hAmhVUzmByXZigp+NuiJE/yjAMBW5OcP214kqMNRwrUthzJkzzjQ4BWSYAESIAESCD5CVDwT/4+5BUYEuAHrSFMCv5mMDkuzVBSoLZFSZ7kGQcCtiY5f9rwJEcbjhSobTmSJ3nGhwCtkgAJkAAJkEDyE6Dgn/x9yCswJMAPWkOYFPzNYHJcmqGkQG2LkjzJMw4EbE1y/rThSY42HClQ23IkT/KMDwFaJQESIAESIIHkJ0DBP/n7kFdgSIAftIYwKfibweS4NENJgdoWJXmSZxwI2Jrk/GnDkxxtOFKgtuVInuQZHwK0SgIkQAIkQALJT4CCf/L3Ia/AkAA/aA1hUvA3g8lxaYaSArUtSvIkzzgQsDXJ+dOGJznacKRAbcuRPMkzPgRolQQSi8DevXtl8uTJ8tlnn8mBAwckb968UqNGDbnzzjvlyiuvlAIFCqRr8OnTp+Xzzz+Xd999VzZs2CC///67FCpUSBo1aiQPPPCAVK5cOcMFpqWlybx582Tq1Kmybds2gY3ixYvLNddcI+3bt5fSpUunO+brr7+WXr16ab1w5eGHH5a2bdsGfs5MuxKrJ9gaEkguAhT8k6u/2No4E+AHrS1g8rThSY42HCkM2HIkT/KMDwFbq5w/bXiSow1Hzpu2HMmTPONDgFZJIHEIfPXVV/Lcc8/JwYMHQzaqWbNm8vjjj6ugj3Lq1Cl57bXXZNq0aSHrp6SkyIABA+Tyyy8P/H706FEZNGiQLhKEKqVKlZIhQ4boIoNTFi5cKE8//XREUG7BPzPtSpxeYEtIIDkJUPBPzn5jq+NEgB+0tmDJ04YnOdpwpDBgy5E8yTM+BGytcv604UmONhw5b9pyJE/yjA8BWiWBxCCwe/du6dOnj/z000/aoFq1akmdOnVk3759snjxYvXcP+uss1R4b9q0qdbB3/FveNNjJwD+DsH++++/l3Xr1mkdCPcvvPCCevCjYPfAuHHj9L+xcNCkSRNJTU2VlStXytatW/XvsNOvX7/AbgIsKIwaNUp/wy6D8uXLZ4B2xRVXSIMGDTLdrsToBbaCBJKXAAX/5O07tjwOBPhBawuVPG14kqMNRwoDthzJkzzjQ8DWKudPG57kaMOR86YtR/Ikz/gQoFUSSAwCblH90ksvlaeeekoF+T/++EPGjh0rU6ZM0YbedNNN0qNHD8mTJ4+88sor8v777+vf27VrJ507d9a/IxQQdgIgxE/BggVl+PDhUrt2bfntt9/k2WefDXj3I0xPy5Yt9XiI/d27d9cFhgoVKshLL70k5cqV09/w3zNnzpSiRYuqrerVq0eEFmu7EqMH2AoSSG4CFPyTu//YemMC/KC1BUqeNjzJ0YYjhQFbjuRJnvEhYGuV86cNT3K04ch505YjeZJnfAjQKgkkBgFHVEdr4OnfokWLQMO+/PJLFfBRLrvsMvXqP/vss9VTHx77KO6QOsePH9cFA4QIcgv+J0+e1HA+CNGDAs9/xPpHgdDfrVs32b59ezrB331M8EJAOHKxtisxeoCtIIHkJkDBP7n7j603JsAPWlug5GnDkxxtOFIYsOVInuQZHwK2Vjl/2vAkRxuOnDdtOZInecaHAK2SQM4TQEieQ4cOqTc/SuHChSV//vyBhs2dO1eGDh2q/27durU88sgj+t/ffvut9O7dW06cOKFe91gIgCi/ZMkSGTx4sP4doYFwbLFixfSYOXPmyLBhwzQMEGL743jsJMBOAeQDwN+vvvpqXXRAgmDsCoDd5cuXqw2E7VmxYoUgFwBC+6A9t956qy5AOCUz7cr5XmALSCC5CVDwT+7+Y+uNCfCD1hYoedrwJEcbjhQGbDmSJ3nGh4CtVc6fNjzJ0YYj501bjuRJnvEhQKskkNgEDh8+LP3791dxPziGP5LjTp8+XT39EeM/uJQtW1aF/2rVqgV+goAPYX/WrFkq7gcXLBAg7E+ZMmX0p19//VU9/534/qFoYeHgySefTJdMONZ2JXYvsHUkkPgEKPgnfh+xhdlIgB+0trDJ04YnOdpwpDBgy5E8yTM+BGytcv604UmONhw5b9pyJE/yjA8BWiWBxCUAQR/iPOL7oyBhLpLpur3pYZ1XsQAAIABJREFUd+zYoQL9+vXrM1zI3XffLX/7298CyXedCqtXr5YhQ4YIjnUXePT/4x//kFtuuUUXF1D27t0rzzzzjKxZs0YT/yJXQKVKlQQ2ENcfnv4o7nwA+Hdm2pW4PcGWkUDiE6Dgn/h9xBZmIwF+0NrCJk8bnuRow5HCgC1H8iTP+BCwtcr504YnOdpw5Lxpy5E8yTM+BOytHk87IIvWjJfdBzfKiZOHI54gJX8RKVeshjSp3UlSU4rbN4YWk5YAwvsgzM7o0aPVE79UqVIq0teoUSNwTYi3j9j+O3fulLx580rTpk21HnYDbNy4Ueu1bdtWHnroIcmXL5/+G7/BGx9CPUL5NGnSRFJTU+WLL75QOxD6u3btqqF6kADYKYjlj10E7sWG2bNna3ggFHj5I28Afs9Mu5K2o9hwEkgQAhT8E6Qj2IzEIMAPWtt+IE8bnuRow5HCgC1H8iTP+BCwtcr504YnOdpw5Lxpy5E8yTM+BGytHjtxQGas6CdHT+yPyXChlJLSpvFQSclfOKbjWNmfBCD2L1u2TAYOHKhx+FNSUmTAgAEqqjsFdV5++WWZMWOG/glJe9u0aaMivTsMELz2EcO/fv366eLx4+8Q6LFrAGXXrl3So0cP9czHosGIESOkSpUqEQFD2O/evbvs2bNH644cOVJ3AcTaLn/2Iq+KBLKXAAX/7OXNsyU4AX7Q2nYQedrwJEcbjhQGbDmSJ3nGh4CtVc6fNjzJ0YYj501bjuRJnvEhYGt1/urRsmnX0kwZrVGhqTSv0yVTx/IgfxH4/PPPNYxOOLEfV4skv/DuRygfJNMdPnx4ulj9EydOlDfeeEPBIEzPHXfcoZ73wQJ9iRIltA6891944QX55JNP9N/YTdC4ceOIYN3x/R3BHzsNYm2Xv3qPV0MCOUOAgn/OcOdZE5QAP2htO4Y8bXiSow1HCgO2HMmTPONDwNYq508bnuRow5Hzpi1H8iTP+BCwtTppURc5nnYwU0YLFigmHZqNydSxPMg/BBByB579+/btU8/+Rx55RG688cZ04XVwtW6xPZrg3759e3nwwQdl06ZN6sV/8ODBgEd+OMG/T58+0qJFC5kzZ4689957CrhVq1YaIsgpmzdv1gUEtMUR/PGbk+TXa7v803u8EhLIOQIU/HOOPc+cgAT4QWvbKeRpw5McbThSGLDlSJ7kGR8CtlY5f9rwJEcbjpw3bTmSJ3nGh4CtVc6ftjxzm7UNGzZI3759VewPF0vfYfLbb7/J008/LcuXL9c/hQvpg98c8X7//v0q0G/ZskUT+YYL6YPf4O1ft25dWbFihbYJeQRq1aql4YEg5COk0PTp02XUqFF6/ubNm2tuAOwUiLVdua2feb0kEA8CFPzjQZU2k5YAX8hsu448bXiSow1HCgO2HMmTPONDwNYq508bnuRow5Hzpi1H8iTP+BCwtcr505ZnbrL2008/aZz+bdu26WVXrFhRLrvsMhX+g8tNN90kVatWFXfSXHfS3u+//17WrVunh5UtW1ZefPFFqVy5sor0Y8eOlSlTpuhv7qS9K1eulK1bt+rf3cK+Ox8AfoMnf8OGDdWrf/HixSrwY4EAIYicEECxtis39TOvlQTiRYCCf7zI0m5SEuALmW23kacNT3K04UhhwJYjeZJnfAjYWuX8acOTHG04ct605Uie5BkfArZWOX/a8sxN1qZNmxbwlo923fC+b9SokRw9elT+93//V+bOnRvykFDJfrF74Nlnn5VVq1aFPAYJexG/v0aNGoHfEQroiSeekN27d2c4BgsSHTp0kPvuu0/y5cunv2emXdGumb+TAAlEJkDBnyOEBFwE+EJmOxzI04YnOdpwpDBgy5E8yTM+BGytcv604UmONhw5b9pyJE/yjA8BW6ucP2155iZrmRH8wQehdpDk99133xWEBILHPTz3sSDwwAMPqGd/cElLS5N58+bJ1KlTdUcBbBQvXlyuueYaQbz/0qVLZzjm2LFjWh8x/Xft2iXYUYCQPxD769evnyHHQGbalZv6m9dKAtYEKPhbE6W9pCbAFzLb7iNPG57kaMORwoAtR/Ikz/gQsLXK+dOGJznacOS8acuRPMkzPgRsrXL+tOVJayRAAiRAAt4IUPD3xom1cgkBvpDZdjR52vAkRxuOFAZsOZInecaHgK1Vzp82PMnRhiPnTVuO5Eme8SFga5Xzpy1PWiMBEiABEvBGgIK/N06slUsI8IXMtqPJ04YnOdpwpDBgy5E8yTM+BGytcv604UmONhw5b9pyJE/yjA8BW6ucP2150hoJkAAJkIA3AhT8vXFirVxCgC9kth1NnjY8ydGGI4UBW47kSZ7xIWBrlfOnDU9ytOHIedOWI3mSZ3wI2Frl/GnLk9ZIgARIgAS8EaDg740Ta+USAnwhs+1o8rThSY42HCkM2HIkT/KMDwFbq5w/bXiSow1Hzpu2HMmTPONDwNYq5087nsfTDsiiNeNl98GNcuLk4YiGU/IXkXLFakiT2p0kNaW4XSNoiQRIgASShAAF/yTpKDYzewjwhcyWM3na8CRHG44UBmw5kid5xoeArVXOnzY8ydGGI+dNW47kSZ7xIWBrlfOnDc9jJw7IjBX95OiJ/TEZLJRSUto0Hiop+QvHdBwrkwAJkECyE6Dgn+w9yPabEuALmSlOIU8bnuRow5HCgC1H8iTP+BCwtcr504YnOdpw5Lxpy5E8yTM+BGytcv604Tl/9WjZtGtppozVqNBUmtfpkqljeRAJkAAJJCsBCv7J2nNsd1wI8IXMFit52vAkRxuOFAZsOZInecaHgK1Vzp82PMnRhiPnTVuO5Eme8SFga5Xzpw3PSYu6yPG0g5kyVrBAMenQbEymjuVBJEACJJCsBCj4J2vPsd1xIcAXMlus5GnDkxxtOFIYsOVInuQZHwK2Vjl/2vAkRxuOnDdtOZInecaHgK1Vzp82PMnRhiOtkAAJ5B4CFPxzT1/zSj0Q4IuEB0gxVCHPGGBFqEqONhwpDNhyJE/yjA8BW6ucP214kqMNR86bthzJkzzjQ8DWKudPG57kaMORVkiABHIPAQr+uaeveaUeCPBFwgOkGKqQZwywKPjbwPJghePSA6QYqpBnDLA8VCVPD5BiqEKeMcDic8gGlgcrHJceIMVQhTxjgOWhKnl6gBRDFfKMARafQzawaIUESIAERISCP4cBCbgI8IXMdjiQpw1PcrTh6FghT/K0JWBrjeOTPG0J2FjjuLThyOeQLUfyJM/4ELC1yvnThic52nCkFRIggdxDgIJ/7ulrXqkHAnyR8AAphirkGQOsCFXJ0YYjhQFbjuRJnvEhYGuV86cNT3K04ch505YjeZJnfAjYWuX8acOTHG040goJkEDuIUDBP/f0Na/UAwG+SHiAFEMV8owBFgV/G1gerHBceoAUQxXyjAGWh6rk6QFSDFXIMwZYfA7ZwPJghePSA6QYqpBnDLA8VCVPD5BiqEKeMcDic8gGFq2QAAmQAEP6cAyQQHoCfCGzHxFHftsrv59Okx3710qx1HJSNLW855MUPru057p+rshxadu75EmetgRsrXF8kqctARtrHJc2HB0r5EmetgRsrXF8kqctARtrHJc2HGmFBEgg9xCgh3/u6WteqQcCfJHwAIlVsp0Ax6UtcvIkT1sCttY4PsnTloCNNY5LG44U/G05kid5xoeArVXOnzY8ydGGI62QAAnkHgIU/HNPX/NKPRDgi4QHSKyS7QQ4Lm2Rkyd52hKwtcbxSZ62BGyscVzacKRAbcuRPMkzPgRsrXL+tOFJjjYcaYUESCD3EKDgn3v6mlfqgYBfXiT27t0rkydPlrlz58rRo0elUKFC0qJFC7nnnnukRIkSGUicOnVKVq9eLe+//77Ur19fbrvttpC0/vjjD9m5c6d89NFHsmvXLunVq5ecffbZ6eqGO3f79u2ldOnS8uuvv0q3bt1k69atYXukSpUqMnLkyJBt9dCNvqvil3GZKB1DnrY9QZ7kaUvA1hrHpw1PcrThSIHaliN5kmd8CNha5fxpw5McbTjSCgmQQO4hQME/9/Q1r9QDAT+8SGzevFl69+4tu3fvznDFNWrUkCFDhkipUqUE4v2ePXvkww8/lBkzZsihQ4e0/sMPPyxt27ZNdywWDZYvXy7vvvuu/PTTT/rbZZddJk8//XQ6wX/fvn3St29f2bBhQ9hzn3XWWVEF/6pVq8qIESOkePHiHnrN/1X8MC4TqZfI07Y3yJM8bQnYWuP4tOFJjjYcKVDbciRP8owPAVurnD9teJKjDUdaIQESyD0EKPjnnr7mlXogkOwvEr///rsK5bNnz1ZRf+DAgVK9enX54IMP5LXXXpPTp09Lnz591Ns/nKd9KMH/pZdekpkzZ6YjGErwx46CoUOHSoECBVT4b9KkiSxZskQXGdLS0gLnDtUV+P25556TxYsXS7t27aRz586SJ08eD73m/yrJPi4TrYfI07ZHyJM8bQnYWuP4tOFJjjYcKVDbciRP8owPAVurnD9teJKjDUdaIQESyD0EKPjnnr7mlXogkOwvEm4R/4EHHpB7771Xrxqe9wijs3379oAHP+oOGDBALr74Yrn00ktl2LBh8vPPP4f08B81apQgVE+rVq00TBD+F0rwnzZtmqCuE5Jn2squcl3t/vLUE0M1hE+oxQSnW9asWaM7E1BefPFFqVmzpoceyx1Vkn1cJlovkadtj5AnedoSsLXG8WnDkxxtOFKgtuVInuQZHwK2Vjl/2vAkRxuOtEICJJB7CFDwzz19zSv1QCDZXyTgwX/48GH15C9YsGAg3M4vv/wijz32mMbfh/AP4d5d3AsFkUR5HON4+4cS/L/55hv14kd58sknpd4lteS/X62TQYMG6d/g/Y8cAcHFvTOhadOm0q9fP90lwHKGQLKPy0TrR/K07RHyJE9bArbWOD5teJKjDUfHCnmSpy0BW2scn+RpS8DGGselDUdaIQESyD0EKPjnnr7mlXog4McXCcTqf/311+W9996TsmXLqvd85cqV09GwEvyR/Hf69Okybtw4gYjvlLx588qDDz4obdq0kXz58umfDx3/RYoWLKf/De//7t2762LFM888I40bN/bQW7mnih/HZU72Hnna0idP8rQlYGuN49OGJznacKTgb8uRPMkzPgRsrXL+tOFJjjYcaYUESCD3EKDgn3v6mlfqgYAfXyQ+//xzFdFPnjwpXbt2ldatW2eIjW8p+E+aNEkmTpyYQfBHeKEOHTqo4J926pjkkTySP19BTR48duxYmTJlinr/I+9AoUKFPPRW7qnix3GZk71Hnrb0yZM8bQnYWuP4tOFJjjYcKVDbciRP8owPAVurnD9teJKjDUdaIQESyD0EKPjnnr7mlXog4LcXiS+++EIT4R49elTatm0rDz30UMDD3o3DSvCfM2eO5gJITU2VJ554Qho1aiTLli2TwYMH64JD//795aqrrkrXEwg31LNnT80v0KtXL2nZsqX+fuS3vVL47NIees3/Vfw2LnO6x8jTtgfIkzxtCdha4/i04UmONhwpUNtyJE/yjA8BW6ucP214kqMNR1ohARLIPQQo+OeevuaVeiDgpxeJdevWaSx8JOxt1qyZPP7442E95y0Efwj6iNW/cOFCuf766/V8+478KEVTKsuzzz4r2GnQvHlzje2fP3/+QG9MnjxZQwBVqlRJww2VK3cmzM+mXUulWvkrPfSa/6v4aVwmQm+Rp20vkCd52hKwtcbxacOTHG04UqC25Uie5BkfArZWOX/a8CRHG460QgIkkHsIUPDPPX3NK/VAwC8vEhs2bJC+ffuq2H/55ZeryB4pTI6F4P/bb7/J008/LcuXLw8I/m/Ov1f+emEPGT9qmgr+wYl+Dxw4oAsDaG+7du2kc+fOGm7o5Knj8vaCjtLp2vc89Jr/q/hlXCZKT5GnbU+QJ3naErC1xvFpw5McbThSoLblSJ7kGR8CtlY5f9rwJEcbjm4rx9MOyKI142X3wY1y4uThiCdIyV9EyhWrIU1qd5LUlOL2jaFFEiABcwIU/M2R0mAyE/DDiwRC4zz11FPy008/yaWXXip9+vSREiVKROwWC8EfJ4CnPjz2CxcurCF9al9cVVZ9/YOG9Dlx4oS0b99ek/c6xR0CCN79NWvW1J927F8ts78eTMH//0D5YVwm0rxAnra9QZ7kaUvA1hrHpw1PcrThSIHaliN5kmd8CNha5fxpw5McbTg6Vo6dOCAzVvSToyf2x2S4UEpJadN4qKTkLxzTcYlY+dSpU/Ljjz/KvHnzZOXKleokWa1atQxNfeWVV+T9998PewnFihWT4cOH67HTpk2TUaNGebrchx9+WK655hrp1q2bbN26NeoxVapUkZEjRwa0HeRCXLNmjbz55puyevVq1VtKlSqlIZJvv/12KVq0aFSbrOBvAhT8/d2/vLoYCST7iwS87J3wOeEuPfhBgXpWgv/mzZuld+/esnv37gynr1ChgrzwwgsaugcFeQUQ0/+bb76Rpk2bavihAgUK6G9zvhkq2/etouD/fxSTfVzGeBvGvTp52iImT/K0JWBrjePThic52nB0rJAnedoSsLXG8UmetgRsrHFc2nB0rMxfPVpD6Gam1KjQVJrX6ZKZQ3P8GIQhhv4wa9Ys+fLLL1UkR3GL9u5G/v7776phfPLJJ2HbnhOCP8T+GTNm6OIC2hhcqlevrk6XZcqUyXHmbEDOEfCd4I+Bv2nTJvn4449lx44dOvjz5s0rFStWlBtvvFFX3RAyJLgsWbJEZs6cGbEn7r33Xrn44ovT1dm5c6d89NFH6k2NycPLuSCuzp07V1fjINCiPbgRsbpXr149OeusszK04/Tp0/Lf//5XPvvsM9mzZ4/gOs8++2y58MILpUWLFlE9uHNuiCXXmZP9RcIdVicc+XgK/jjn3r171csfYxyiPkIJYYzCu7906T+T8CKh8IABAwQr6wgFBNEfZf+RLTL9i7763wzpc6YXk31cJtosQJ62PUKe5GlLwNYax6cNT3K04ehYIU/ytCVga43jkzxtCdhY47i04ehYmbSoixxPO5gpowULFJMOzcZk6ticPuill14KqfuFE/zd+gqiGCAnIXQ4d0lJSZFWrVpJ2bJl5euvv5Zly5aFvEzoHghzDOdI2EKEAzhD/vvf/5bDh0OHVNq1a5csXXpmYQae+927d1fNEZpnjx495ODBg/pvaCmI6oCdCs5ugauvvlqjPThOlTnNnufPfgK+Evwh7mOlDjeRI4jj5sOqnSOsX3fddfLXv/41g+j/n//8J+KqHbomWPCHAD916lQV+pGENDU1Nd25IHLiJnMvMODmw5YbCKG4MXGj4/hjx45pvYYNG0rbtm31N6fgurA1CDcvrgvnwfmOHDmiCxoQVO+//36BkMuSNQJ8kcgaP4ujF68ZJ+t3LFBTFPzPEOW4tBhZf9ogT/K0JWBrjeOTPG0J2FjjuLTh6FghT/K0JWBrjeOTPG0J2FjjuLThmNufQ47gj9A3l1xyicAJEaJ5OMHfHQkB9RFNoWDBgpnqDLdIHxzhIJRBaH2jR4/WcEIQ7YcOHSr169fXqhMnTpQ33nhD/9udCxGLCRD54ZAc7poy1XgelJQEfCX4r1ixQoVx3IAY9LVq1VIRHd7xEPQ//fRTyZcvn3Tq1EmqVq2arsMmTZok3377rdxxxx3SqFGjqJ2JFbixY8eqtz1W+bCQABEe58KkgYUHrPz9/e9/190FKBD23377bfnhhx90pwDOhToQ8detWydTpkzRBYO//e1v2nan4Dcch8UL93VhEQMLDt99951ccMEFehzawJJ5AnyRyDw7L0f+8cdpyZMn4w4W51i3dz/+RsH/DBmOSy+jy3sd8vTOyktN8vRCyXsd8vTOyktN8vRCKXodcozOKJYa5BkLreh1yTM6o1hqkGcstKLXJc/ojLzUIEcvlLzXya08v//+e42ugf8dOHAgED8/nDiO/Ijwqofud/3118vjjz+ezjnXK3FoftAPofkhooc7wkE4G3AWxrn37dunQv/AgQPV2dcdxhkLAQg5VLduXTWD8yCfAKKQoOA80Cuzo3jNiRDcFuij4IqFFxRcTzRNFrsesPiSlpYWdmFj27ZtuiiC0E1wuIaeetFFF8ldd90lDRo0yBBZJZZcDdnB0+IcvhH8MejRmYghfvPNN0uzZs3S8YHYjt+xqobVtFtuuSXwO1bO3nnnHVm7dm0GL/5wkFetWiVYJDjnnHNU1Hev8sEeVtwQsgeTwrXXXqtmcMO+/vrrOtA6d+6cLrwJbkzclIsWLdKwPgh/gsUK/B3hUbCb4KqrrtJtPO6CiQcTBwY6FjLo5Z+12yK3PviyRi360SdPHZfDv+2WFRsmS+1K10nFEhdK/nx/roy7f0fsfqdQ8D9DguMy+hiLpQZ5xkIrel3yjM4olhrkGQut6HXJMzojLzXI0Qsl73XI0zsrLzXJ0wsl73XI0zsrLzXJ0wul6HXIMTqjWGqQZ/o8huEEf7dXfs2aNVVwh6MwSu3atdXpFlE6QoUNd/cHQvMgBA/CjteoUUNF7eLFi4ftMuiA0BsnTJigdXr16hXQArFQgYWAcF787sTBSAyMCCLxKrHmRAhuB3Tc5557LhC2CL9HE/yxANK3b1/ZsGGDmgvuO7BDiHcI+E6OBvd5seACJg8++KA6hKPEmqshXjyt7fpG8MdqELa7YMCEE76dsD1Y/erQoUOApbNYgJvQq2iOm2j58uUZFg8co05OAEwC9913n64Chvqbu0Phyf/WW29J+fLldfAhdA/C9owZM0aTqnbs2DFD1nDcYDgGg93r7gTrQeQne3zw2fbmlxv/Jd9ujpwbI9IZKfifocNxaTsuyZM8bQnYWuP4JE9bAjbWOC5tODpWyJM8bQnYWuP4JE9bAjbWOC5tOPI59CdHd7iecII/vMPhfR6uQDzu2rWrtG7dOqLoDyfecePGqRlofXDwjVR++eUX6dmzp2CHAeL8I95/uXLl9JBo7XYL/rfeeqs89thjtoPHZS3WnAjBDZkzZ44MGzZMI6U4JZLgDzEfTtTvvfdeoH5w37l3DKB/4M1/7rnnypYtWzTHAs7l5FDAIg5KrLka4gbU2LBvBH90GrZpYABg1c0dA99h5oj0bq97/OaI6ujkLl26pPO8D8XbvSMgnMiOrULYNYCB9cADD2joHoT5Wbx4cdhFAtzM48eP1x0AmDQwcJEAFYI/Sri2YfJApvHg6zIeK7nCHF8kbLuZPG14kqMNR77g2nIkT/KMDwFbq5w/bXiSow1Hzpu2HMmTPONDwNYq508bnuRow5Hz5p8cownnqImw4UOGDNHwPwgHg+S8CKM9b948zR0KHRL5AEaMGBE22gaOxaIBnHSj1XVaN3v2bBXCUdwx+vHvaO3OCcHfa04E9yh273pw/z2S4I8oKr1791YN1yluwR968MsvvywzZszQn9Ff2OUAT35ERcFuAmiyKP/4xz/UaTqYaVZzNdjeqVmz5hvBPxqGQ4cOyWuvvaZxoYJj+Du7AzAAqlevrltjEKMf23IQsgdhdKpVqxZYsXOHDwpO5Ou0wwnfA6HfEe+dPAHhhPlQuxRC2Qm+1nA7F6Ix4e8ZCfBFwnZUkKcNT3K04cgXXFuO5Eme8SFga5Xzpw1PcrThyHnTliN5kmd8CNha5fxpw5McbThy3vyTYzTh3E3ciQHvhIAJFo+7deum4nKo4vZih7aIcDyhHJSdY6ELIvEuIoAEe6KjTrR2Z6fgH2tOBOcaEe9/1KhRKswXLVpUnZ4RrhwlnOCPPkDcfizCYLcD/g3h3y34uz31g/MbwHY4Nla5Gmzv0qxbyxWCP1Z5kNkayXSR7OLOO+9Md4M5ojoGR6gC4b9FixZy9dVXq+hPwT/rAy9RLfBFwrZnyNOGJznacOQLri1H8iTP+BCwtcr504bn76dPyvG0g3Li5FH5ed8qWbFxstQ971a5oGIzyXtWgYgn+f10mhRLrWjTEJ9Y4bi07UjyJE9bArbWOD5teJKjDUe+v//JMZpwHo343LlzZejQoVotXOgciNL9+/fXiByhxPtQ54AHOpLtYvdAqAWCaO3OTsHf3f5o7XLXRR4EeOojRDkcpCHiI2Q6SjjB31k4wQ4L7Jh4++23NU+qW/BHNBY4e6NAuwVzZ5EGf0NYJURIQXEv0ljlaog2ZrL791wh+CPhLbJhIykGvPux3cRdsJKEGFDHjh3T2FsXXHCBZmzGzTl9+nT57rvvdNuOszOAgn92D9PsOx9fJGxZk6cNT3K04cgXXFuOjrUjv+3NYBii4Jptc6V00WpSsWRtKZCvkBQsUEwFQwiH+w5vlrXb/yNI0s1cHenx8X63HafkacvTsXbi5BEpkC9V8uQ5Kz4n8LlVjkvbDiZP8rQlYGuN49OGJznacOT30J8cYxGoQ9F3x/cPJ/hD6Ie3PnYENG3aVPr16yfwPA9X3DsHUA8LCnBadpdEStrrbpdXnoimgkUQiP6XXXaZCv/PP/98RMHfHf4Hmu3dd9+tSZCDBf9Id4nbRvDii1WuBtu7NOvWfC/4O2I/toj8z//8j5x33nkxUXOL+xiMyOZMwT8mhElVmS8Stt1FnjY8ydGGI19wbTlm1VraqWOyadfnUrvSX7NqylfH83637U7ytOVJazYEOC5tOPK5bsuRPMkzPgRsrHLetOHI+/xPjtEEauh+r7zyiqxevVpDzsCrvEaNGgEDCEczcuRI/Xcowd8t3sOhGF77EP0jFfcCAYT+gQMHao5Sd0G7ENoGOQRCha1xJ9LFOZs3b247eMJYi8YThyH6CpyqEc4HojuE/vPPP1/ZhPPwd4f/qVixogwfPlz7Ax76XgV/OHMPGjRImaEgdn/nzp0DkV8scjVkC+QYT+JrwX/z5s3y1ltvyYkTJzTRRb169WLEc6Y6VnumTp0qVatW1QS/cxMvAAAgAElEQVS8GKRvvPGGwD5j+GcKacIexBcJ264hTxue5GjDkS+4thxpLT4EeL/bcvULT3zcrVy5Ut9H77nnHkFCsXBl9+7d6k2GnFRwVsFHFHJKBRf3B5R7O7RTb9u2bTJhwgQNiYl3aeyUveaaa6R9+/ZSunTpgDn39ujgc4TzeLPt5eSz5pdxmSjkydO2J8iTPG0J2FjjuLThyO+hPzlGE6iDE8DCqxxRPxAqxh1PHhbx3oUw4O6yfv166dmzp8aZx0IBQtXgXSpcQTgaJP9Fwl6UXr16aUifUAVhafD+heJO6rt3715tC0LUhHq3sx1F6a1F44naP/74oy6c7Nu3T730wRPvmJEEf4jxTz31lIb/AZMbbrghah4Dd8vwvot8rgh1hIK8rYMHD5YyZcpkwJGVXA3xZJtZ274V/N1i/+233y4NGjQIJN2NFRZC+kycOFF3B0DwR3ifd955R9auXasreU2aNMlgEskrUOfcc8/VY/ChNWvWLM0I7ewUCD4IiSLGjx+vq1VOol/csGPGjNH4XViBKl++fIZz4WbHSmC4ZMCxXm9urs8XCdveJ08bnuRow9GvL7jWQiBebnfu3CkfffSRYOsjXqzcYiFetuAhsXDhwpAd8/DDD+tuOBSEyoNAiecfXuzwfGvcuLE8+OCDAg8NlowEeL/bjopk5ol3P4ju8IRCnFh8EKGEi22K3/CxOHbsWL3vUCIJ/s4HFOwGfxTC2eWZZ57RD9rg4v5QwnwBTyvMF6EKBf/Q4zmZx6XtHWpjjTxtOPr1PcmWTuzWOD5jZxbqCHK04cj7/E+OXgTqNWvWaMgZiPbw0oeuCI0Peh+S6qJUq1ZNQ++4nSHwPjZ69GjNJYqCbx84TEQq7jjylSpVkhdffFGT04YqeD/EYgKcPJAAGDsHELocYXI2btyohyAHKcT/SCGELEdVNJ7Y8QBO8+fP1wWQIUOGaJvdiXaD33PdCYyvvPJKDYmE79Jo53KuC+/S6INXX31VNVWcD+d179SIxsBLroZoNnLqd18K/ojJDw/8/fv3p0u2GwoyPnL+9a9/yS+//KLJfEOF/An28IdggdUhbDnBjXXLLbdkML1kyRKZOXOm1K5dW+677z69CUP9zX0gJgzsSICojwkhNTVVJxYI/hjQHTt21MnEXSC84JgNGzbotpRGjRrl1FjyxXn5ImHbjeRpw5McbTj66QU3HkIghD0819599131DEYJJRYeP35cvSy++uqrkB3jCP4Q+FEPL8rBBS9bEC2xhZMlPQHe77YjIpl5uj/83FQiCf5OEjRncSCc4O/+gIJtt+DvXtTD7lbEWcWHJz7Q4HkG206iM/dHGt5Tb7rppnQdiI/M4K3otj2cnNaSeVwmInHytO0V8iRPWwI21jgubTj66Xsoq0S8iMZwbEDoHoSggYgfXPD+BBE6eOclQs10795dHZ7w3YP3pypVqoRtMs4Dhw3kHkVxe+2HOgj1P/74Yw055LzzuetF8mLPKrdwx0fj+fXXX6sjGb5joxWwQrikRYsWBcImRTsm+J0XjCD2Y+Els2I/zuklV0O0tuXU774T/HFDvf766yr2X3fddfLXv/41qme/I95fddVVGbbM4KaeNGmSxu1ye+avWrVK/w4PRWxDcX/M4BhkjIaAf/PNN0uzZs20f3HTo234+IG3vnsLCQYjPCCxKHDppZeqdyS2CuHv8OBHLgLYwYcU/u4UrOhhewoGMD0ms34b8UUi6wzdFsjThic52nD00wtuPIRAd7xHh1UosdD9MgdBPzhcXsGCBdXzwtlqikXyJ554Qq644gpZtmyZbqHEiym8XPDcYklPgPe77YhIZp64z+E9jzA6FSpU0EWyQ4cOhfXwd5KgYQcqdqNiES/UPYx3S7zDIlwPtpYj+Ztb8IcHFt57IebDW+2CCy7QTnHf+3//+991K7Y7cRw8prCDhyU6gWQel9GvLvtrkKctc/IkT1sCNtY4Lm04+ul7KKtEognUbvvwqIdTMcRfvF9B/7v22mvlrrvuyhCFw/2eBRsIywPxH07A4UqkhLLhjsF54Fj15ptv6nubO/wiwj+WKFEiq4hiOj4az2iJcd0ncwT/zz77TBdbvBT3Oy/YwFEF787OTtZQCzOwm9VcDV7allN1fCX4I3QAhHaE84HQjxsQ226iFWx5wU2CGxDhfy6++GIV1SGiI24phHh8OEHYd1bl8FGFFTjsJsDHDYR91HEfg0nALezDYwrt++GHH9TzH6t28OLHYMTiAFbzUOf+++/XuFJOwW84Dvbd7cPAxJZthBy68MILNZ9ApEkkGgf+LsIXCdtRQJ42PI/8tjeDoRMnj8qabXNl/Y4F+lulUn+R6hWaSJmi50veswrI76fTZMvulbJi42TpdO17Ng3xkRUwPXpiv+w/vE2WrpsQuLIra3WUssWqS0r+QlL47NJyPO2g/H76pOw7vFnmfTtC6yUCz3gIgXiZQhi5Vq1aafgQ/C+UWIhnLF5asbgNMdL9vHJAur1+EW4OsRrxfHLvDmCoj9A3FOdN24nGLzzdi3yhPPzdSdAQ2xTvsfD8CnUP4z0U9yTeU7E79OWXX44a5xXvt3BKwYIdCpKs1a1bV3fIPvbYYxoGDO+2cG7BfY5FAoSnvOiii2w71CfW/DIuE6U7yNO2J8iTPG0J2FjjuLTh6FghT1uetJbeMSRU/gDsIA8VAhIx9pFMF87MKAjdg5A70D6RBwEOY8EF35oIL4uIKHCoRuSVOnXqBHRZ2ENoSoj9cD4bMGCAXH755SG7Kau5GhK5730l+Dux7PGRU6RIkYie/chU7cTed1Z/IG7gvyHCQ1zH4MBAgj0k4EAMLLd3PT6+IMSjDurjOOcYCBu33Xabfmi5Cz6MsDKI1S/UQWZqiPxYrIBttOvGG29Mdx5nuw4GtLt9GNwQXLByhzwB4eJ7JfIATLS28cFn2yPkacsz2BqE6B37V0tqSkkpVeTckCdbvGacNL2QXtSRemLf4S26eFL//DYq8ocraaeOyaZdn0vtSn+Nb8fGaN1SCHRO7Xj7hxIL4T3co0cPff4gDN6WLVsEL2oNGzaURx99VHe+4VmFhXHUcYf0gEcMvP2xS65169byyCOPxHi1/q/OedO2j/3CM9p97iRBw7slYr7++9//1tCSwfcw3lmfe+45/bDCtmpsM4f4Hy6xW/BuoqJFi8pDDz2kCdPw3hputxF6ER9YzsKAba8mvzW/jMtE6QnytO0J8iRPWwI21jgubTg6VsjTlietRRf8wzGKFMM/3DGRdhMg7CzedRG+EqVmzZq6GODWcp33VDi6lS1bVndKZCZXQ6L3u68Ef2xPRuxSLyU4wS3ECYgW8+bN08zRECkg4iN2KXYKIDFH8ADBeZzEhlitgnCPDy2IHRDtEW8/1DEYnFhcwKByFhQQ3gdbthEaIdSuBHhWIawPtrRgVwHai5AJ8OzHYkR2b9fxwjgZ6/DBZ9tr5GnLMzPWsCBQsSQ9LKOz+0NE/gyXFr1+4tSwEgLdVxRJ8I+0HRMvTBAbK1euHBLQnDlzZNiwYfp8pRAYegxx3rS9t/zCM9J97iRBg2PIP//5T3U4CXcPO/cgvJywtRm7RGMR/PGeix2lHTp0kHz58ul7LGxgNyreRzEHYBcQPKng7Q9HlieffFLveZY/CfhlXCZKn5KnbU+QJ3naErCxxnFpw9GxQp62PGktcQT/UGFqQ/WP29kls7kaEr3ffSX4Jzpsti/xCfDBZ9tHfuEJQWPlypUaQgvx8IKT8mCHDn5D+C/kEYFXI0J9RcqrAY9ohFBBEqBgz0p3wsRQPeIkRXX/BnuI3YfENPXr11fBByURBf/s5gkO6CMsCoM3vMzh1YqE6withsVTp4TrSySjDCdi2941sVuzEgK9Cv7w3Mf9gFiTCGeHsCDffPONPPvss+pJES42P5LL9+3bV+8R5KmBlzAEQ5b0BPwybyZKv/qFZ6T7fMGCBTJw4ED15oe4jnsylODvxIfFblTE28d2aWcBL5yHv9OP7pA+eEZhdwC8/MOViRMn6o5WJwYrHVN4n8dzTvDLfR5PRrHYJs9YaEWvS57RGXmpQY5eKHmvQ57eWbGmNwLRYviHs2Lt4Z8Zwd9pWyy5GrxRydlaFPxzlj/PnmAE+OCz7ZBk5glxAxP+9OnTdUcOBBKU4NjJEC+RuBQ7doILRGXUP//88zP8tmLFCj3OSSKDWOjYFYTijnMeqkccwR8r0djx8+GHH6qQjWSOKO4FgUQR/HOSJwT+QYMGaQiL4IJQbX369NGwM06oi6VLl8bUl7Z3TezWLITA4LNG8vAP1ULsisNY/+STT0LGDEcbEcoHsRnhWeyIkrFfrf+PSOZ5MxF7xy88w93n7qS5kfjj/sQciEXhSCVSbo1wuTlC2Zs2bZoualPwD03bL+MyUe558rTtCfIkT1sCNtY4Lm04OlbI05YnrZFAIhKg4J+IvcI25RgBPvhs0Sczz3BxiYMFf+QOGTdunHr1Q9C84oorNLEMEhtCzA/l7QwvaIjMCIGAEuxZ6V4dx6IAQn25S8GCBdUr3V3P/XsiCv45yXPx4sXy9NNPa0gJ9BEE508//VQ9YFGGDh2quyIQEg6hLRAeA97nbdq00STrEKcjea7b3jWxW7MQAhs1apTuxLEK/jg43DHwKu7fv79s3LhRatWqpTsBEMaOhUJgdoyBZH4OuflY3OdeBX+E7Pnggw90ERTPtAYNGmhT3IK/E6oHydewMI5QPpgrHU9+PBfxfERozBEjRkjx4sWzo7uT5hx+GZeJApw8bXuCPMnTloCNNY5LG46OFfK05UlrJJCIBCj4J2KvsE05RoAPPlv0ycwT4gq87pFbo0KFCuq9DA96t+AfztvR7aEf7C0Jr3yElpkwYYIKIPDODBb8Ef+4e/fumksEbahevXrIjoHgjzjJF198sVx66aUaG/3nn39OSA//nOIJ3i+//LLugEAoJojNWDBxJ491FmXcoS0GDu4ny3eMkGY1/ylvjJ4hy5cvl0ier7Z3TmzWLIRAr4I/dmpAyMOiFnLIdOvWTRef3GGosKCChSr8HTtQsMgCsR/jGAthFPsj928yz5uxjdzsqe0XntFydQTT9LpoFyqkD551WPxcv369CvZYsKtUqZLMnz9fxXssZiNkHeZOhPPCAjbCyt1///1y++23C/Ja4RjsgGvZsqU+zxD7n+VPAn4Zl4nSp+Rp2xPkSZ62BGyscVzacKTgb8uR1kggkQlQ8E/k3mHbsp0AXyRskfuFZzihBWIy4plDmEdIGMRNRnGLya1bt5ZHHnkkABYe4xBSUPeOO+5QMTpY8F+7dq306NFD7Z533nmaUBxiSsOGDeXRRx/VxODBxe3tn4ge/u72ZidP96KMW7DH3yH+w+PV8VRFEnYIUxCpunTpIjfcfJX8vGWfxp2Hhz9iVkO8SrQSDyEwklg4e/ZsXVzCrhbwQlgkcHR2tThCIMYkdk8gfBVEQ/CGaMhCwT87x4Dfn0PhWGZF8IdN3NPPPPNMIJyd+zzunTp4Nr322muCED7BBV7/SM6N5xhLegJ+GZeJ0q/kadsT5EmetgRsrHFc2nB0rJCnLU9aI4FEJEDBPxF7hW3KMQJ88Nmi9wvPWAXVOXPmqCCKEDIQO+rWratgnRjxEFIgHiPGP8T/YMHf8bgM1RsQUF588cUMCWT9IPiHG31Z4RlO8Me5ggUxCNhIfoldFVi0ccpZZ52lCX4R5sed4Nf2bsm8tVjHpxchMFKdSDkR4PUPYR9j+5VXXokYLzxaktDME0nuI/0ybyZKL/iFZzzuc/RRuKS9WNBGbpo333xTE8LDq99Jdo7F6tTU1EAXQ/RH/o733ntPd5lhLsVCIJKdly5dOlGGQkK1wy/jMlGgkqdtT5AnedoSsLHGcWnDkYK/LUdaI4FEJkDBP5F7h23LdgJ8kfgTedqvv8oPr46SQ+vXycnDhyP2Rf4iRaRozVpywT+6SoESJQN1/cIzFqFlw4YN6hEOL/G2bduqSJwvXz5l4gjXCHnSr18/+e6770IK/tg1sHLlSkHs85tvvll3AyBsAoTUcLHk/Sr4Z5VnrIL/xx9/LK+++moGwb9FixbStWvXwC6ObJ+cIpwwlvEJM1kV/GEDXKdMmSKzZs3SsY4x2qpVK+nQoUNACHTOE67pFPxDk/HLvJko9wh5JkpPsB1uAhyXtuOBPMnTloCtNY5PG57kaMORgr8tR1ojgUQmQME/kXuHbct2AnyROIM87df98nWvHnJi376Y+iClVCm55KVXJF+RInqcX3h6FVRRD/HKd+/erYlhkcDQCfMD8R5heuAlOWTIEKlRo0ZYz8pQ0BHeB/kD4EV52WWXaRJat7e5HwV/C56xCP6IV927d2+BZytC+tx0000ae96JRQ1vVQjaefLkiem+YGUSiIWAX+bNWK45nnXJMz50T546LvsOb5ZSRc6T/PkKRjzJjv2rpWLJi+LTkCS1ynFp23HkSZ62BGytcXza8CRHG44U/G050hoJJDIBCv6J3DtsW7YT4IvEGeRrXxouuxctzBT/cldfI7Ue6ZbrBH8I+hCGIRC74xs7EKOFN0G9aElhI3lm+03wt+IJ4R6LI8FJd0PF8EfoismTJ8tf/vIXjUd/9NQOFbNGjxqjoWlq1qypiy5FixbN1L3Bg0jACwE+h7xQ8l6HPL2z8lLzeNpB+fXINlm15UPZvm+VVCr1F6ld6TopW6y6FCxQLJ2J/Ue2yPa9q2TFxsnS6dr3vJjPNXU4Lm27mjzJ05aArTWOTxue5GjDkYK/LUdaI4FEJkDBP5F7h23LdgJ8kTiDfNn/3CcnDx7IFP/8xYrLFW+9k6sE/z179qhnP8T+6tWrq1hcpkyZdPy8Cv5Iyjtu3DhZtmyZIB56t27d1JP/5MmTMmjQIFm4cKHuHnjqqad86+FvyfOxxx4LxJK/5JJLNCxSwYIF0yVWbt++vSDRrLOgAsH/sd4d5T9rhsql1dvLgpk/qeBfpUoVGTlypJQoUSJT94bfD/r99En1+C2QL1UKpZSM6vXrdx6ZvT4+hzJLLvRx5GnDc/GacbJ+x4Koxuqed6vOA1gMcBcK/unRcVxGHUoxVSDPmHBFrUyeURHFVIE8Y8IVtjI52nB0rJCnLU9aI4FEJEDBPxF7hW3KMQJ88J1Bv7D1rVnqg+bvz9Tj/cIzUkgfeNYPHTpUVqxYIVWrVlVBuVKlSp74hUuWOHv2bE36i8SH3bt31+SHSPSLhQSEBII4DZHaXfzi4R8PnosXL1YvfyRRxsLMFVdcIZ9++qmMGDFCEaL/6tevL3PnztX/LlCggIb0af7Xy+TnrXvl6QHPaJz65s2ba5gm2GH5k8CqzbPUgzezhUJgenJ+mTczOx6sjyNPG6LkaMORQostR/Ikz/gQsLXK+dOG59rtn0rl0nWjGjtx8qis2TY3wyI13zf5vhl18LACCfiMAAV/n3UoLydrBPhCdoYfBf/04yiS4B/Ncz9SYtJwgv/Ro0fVmx8if3CB1z8WFUqVKpXuJ78I/vHgifA9zz33nCxdujQDzyuvvFITKGMXBUR97JxYs2ZNhnrIxYA+qVs3+odG1mah5Dua86Ztn5EnedoSsLHGcWnDkQK1LUfyJM/4ELC1yvnTlqcXa9h1Ou/b4el2m1Hwp+DvZeywDgn4iQAFfz/1Jq8lywT4QkbBP9QgiiT4O2Fgwg2+zAj+sAWResqUKTJr1iwVoiE4t2rVSpPGpqam6unwMpv3rDPe5n4R/OPF89ixYzJp0iTB7okDBw7ogsktt9wi7dq1SxcaCfWmTp0a4I5dFo0bNxYk7K1cuXKW5xg/GuC8adur5EmetgRsrHFc2nCkQG3LkTzJMz4EbK1y/rTl6dVa8A5UCv4U/L2OHdYjAb8QoODvl57kdZgQ4AsZBX+TgZRNRvAi+5fzbol4th37V0vFkhdlU4t4mtxIgPOmba+Tpy3PI7/t9Wxw14F1smD1q+nqUyA4g4Pj0vMw8lSRPD1h8lyJPD2j8lSRPD1h8lzJjzz37t0rkydP1nCY2JkMx6QWLVpoyNHSpUuHZHPq1CkZNWqUzJgxQyI5RMH2ggULNJ9Z//790+XOcuc0C3WShx9+WNq2bas/4Rto9teDA9X4PE9PzI/j0vNNyYokkEsIUPDPJR3Ny/RGgA++M5wY0sfbeMmpWvDs/2HHIlm6boLcccWLUiy1YtimeFkUyKnrSJTzHk87KAeObpeyxS4I7JgI17bdBzdI2WI1EqXpCdEOzpu23UCetjxjtbZp11KZv3o0BYIgcByXsY6kyPXJkzxtCdha4/gkz0gEsPO4b9++smHDhgzVatSoIUOGDMkQehQVke8MoTORjyxY8IeQ/80338h7770n3333nZw+fVqqVKkiI0eOTCf4Hz9+XG189dVXIZtIwd/72OV97p0Va5JAshKg4J+sPcd2x4UAH3xnsFLwj8vwyrJRCP37Dm+W9T/PDySiqlTqL3J5zfuk8Nll0onVJ08dl617v1bhih4todHD8/fQsV0B7x+wbHB+WylSsKwULFAscBC4H/ltjy6yfLt5JnlSCMzyvRzJAJ9DccUb1TjmhX8teYSCP+/zqGMlKxV4n2eFXsZjyZM8bQnYWvPb+IRX/9ChQ6VAgQIq/Ddp0kSWLFmiQn9aWpr06dNHvf3d5eDBg/r3devW6Z+DBf9p06ap97+7hBL83SFMIfzXq1cv3TEFCxYMhOrkAn7kcey3cWl719IaCfiDAAV/f/Qjr8KIAB98Z0BS8DcaUEZmgmNQxmqWgn96YovXjAssmERiWfe8W1XgDy7kmZ4I581Y78jI9ddu/1Qql46eHPrEyaOyZtvcDGM5EcenOw9KuKu/7LLL5Omnn9YPdXj2IWn5W2+9JT/++KMecv7558sDDzygOTXy5Mmjf/vjjz80yfYbb7wh3377rfz+++9yzjnnaEiB6667TsWIWM9NwT90D/E+t73PHZ7X1e0hxQtVkAL5CulCM8bf76fTZMf+tbqLL1xJxPvcllBs1jg+Y+MVrTZ5RiMU2+9+4+mI825BPlwuMedZjTxaEyZMkOLFi2surWDB/4MPPpDFixdLmzZtZOPGjfr8DyX4b968Wbp3767P++HDh0v16tXDdsaXG/+V7j2e8ybf32O7c1mbBJKfAAX/5O9DXoEhAb+9kGUWDQX/zJKLz3Ecl7ZcyZM8bQnknDXsPpn37XDZvm9VoBGJ+EHrRXS//PLLdZt+/vz5Zfz48Zo8G8K/u5x11lnyz3/+U2677Tb9szs8QHAv3HHHHdK5c2eBONCjRw+Bd2G44pwbiw0U/ENT4rxpe58fOPqzpKaUkAL5UsMaxlhcu/0/XHj2gJ7j0wOkGKqQZwywPFT1G0+E3oG3PsqTTz4Z8PAfNGiQ/g3e//Xr1w+Q+eGHH+Txxx/XOP94Nr/88ssRY/iHWlBwjK1du1af6RD8zzvvPNmyZYsgN0DDhg3l0UcflYoVz4Q5DX6W42+J+H7kYfjErYrfxmXcQNEwCSQxAQr+Sdx5bLo9geAH35W1OkrFkrUl71kFAieD59WW3StlxcbJGRrglxcJCv72YysrFvlClhV6GY8lT/K0JZCz1oJ3ACXTcwhefhABEAe4V69e0rJlS1m/fr307NlTjhw5Iq1bt5YHH3xQEC8Y3v/w+qtZs6a88MILgm37EBcWLlwoVatWlWeffVYTBb766qsya9YsKVOmjIwYMUIqVaoUsoNCnRsVDx7bIVOX9Qwck0w84zkSOW/Gk25422mnjsln372SblGPwhWf6/EejbzfbQn7jScE9unTp8u4ceNUeHdK3rx59ZkNL/18+fLpn3/77Td57rnndNcenvOlSpXS536kpL2RBP8vv/xSjw9VypYtKy+++KJUrlxZ4BCxbN2b6XZB8nmenprfxqXtXUtrJOAPAhT8/dGPvAojAnO+GRr4qLr6oq5SrfyVYS2HCrPilxcJCv5GA8rIDF/IjED+nxnyJM9YCCBsDATpyZMnCz408RGLbeTVqlULmEHM2nnz5mmdn3/+WfDRi8R199xzj8B7HJ7pToF32uuvv64haFDq1q0rXbt21ZA1TkHyOkfMDtVWvySlW7BggQwcOFA98vCRXq5cOXE+9CtUqCAvvfSS/g0FHv8Q850t/hD8sQiwfPlyufXWW+Wxxx7Teo4YEElMQL1Q58bfk3kBJZZxHWtdv8+bXu5zNzMIXog3PWPGjLDCFeaFpUuXyv/7f/9P55BLLrkkELbKsbV3716dNxAT++jRo+oBi9jXCEuFBSyUfYe3yPvL+6brMr+8b8Y6DsPV9/v4tOLk1Q55eiXlrZ7feGL+Q4ieiRMnZhD87733XunQoUNA8J8zZ44MGzZM34X69eunCXmzIvgfPnxYVq5cKbt27ZKbb75Z50zsOMCiP3byYe7EogPKjv2rA3m68G/Om+nHq9/Gpbe7kbVIIHcRoOCfu/qbVxuFgOPZh+SdiKua96z8YY8Ifonw04sEBf/EulX4QmbbH+RJnl4J4KP2nXfe0Q9bJ7xMsJAM7zVsX4eneXCB0A8xH57qiDsPD7dnnnlGTpw4ka4qPlgh8EP8Rzl+/LiGt/nqq69CNtUPgj/Ezf79++uHert27TT8DhiBJ64f7IoUKRJYLIGwgFj98OaH5z76YezYsTJlyhT9G/jBc3D06NEyc+ZMXXDBTgDECw4u4c6NZOdvL+hIYTXEqPPzvOnlPg9G4g4nFWpxCbtSIECtWvVnuC13ngrYQx0kvMRiQHDB+EUCTIxplGD+FK4oXHl9jmWmnp/v98zwyOoxfuPpiPipqanyxBNPSKNGjWTZsmUyePBggcMCnu1XXXWVivIIv4N3HsxnmNe8LMpH8vAP1RfYZYDn/SeffCLueXb/kS0y/Ys/F0s5b3LezOq9zONJINkIUPBPtnmcQnkAACAASURBVB7LZe314nGFOqtXr1bPP8QIhGAA0aRTp05Su3btALFwyf3uvvtuuf766wOeCFv2rNQEasVSz8QAdOIOwmvA7UUYvO0fdf3yIkHBP7FuNL99KOQ0XfK07QG/8sQz4/3331cBGc+VVq1a6f8gwEGgdwo89eGtBtHw/vvvl9tvv129zCBKQxR0BGrUd8LXXHrppZp0DjHjn3/+eV0IQLxbeLvDtjv5HYT/evXqpes0eLfjWJRNu5bK/NWjA78ny3PIiQGMawneMRE8Qrdt26Zhfnbv3i14ZuP5jj4BJ3gOgp+7YFs/PAkvvvhi/fPp06fkWNoBKXz2GY/pcOcOZumn53pW7/rcfp+7+eH+RvzqdevW6Z+DBX8sKGEBCuOyZMmS0rFjRxXEsPiEHBVOgVc/FguRXBrCf5MmTWTJkiUqjGF3AM4Bb38U7jyJPIL9Oj6zet9m9njyzCy50Mf5iad7ByK+n/Feg12NWKzHIifmvebNm2ts/zFjxuh7VKTi/rZ26sUq+OM47AjEYr9b8GdOHs6btncyrZFA8hGg4J98fZZrWuzV4yqcx2RKSooKKY7HJGL6IkmQO9agA9NJ7ocXllOn0yTf/8Xsd+IOYks2ivulxM/JgCj4J9Zt5qcPhUQgS562veBXno7IjJAb+HC9+uqrVWQOLtu3b5etW7fqovGFF14ohQsX1irOByvC1eBDFNvQneSxEPQaN26s9ZwEdBACIXxXr15dE81iQQDPK+dv4Xrty43/SpfUMxkEf4iZiOm7ePFijduPa8XzN1Rxi6dgAw9CxOdHgYc0WGJ7v7tAZEWfNWjQQP989MQ+KZRyxlM63LlDJUBG/WTgaXtHh7aW2+9zhwoWArHjZ8KECSrgIxdEsODveL+WL19e30PD5ZFwi1p9BjwkS3/8X7mudn956omhOqe4d/LAGQUJup3CcZl+nPp1fGbHvR3qHORpS95PPPFt7ITTCyf4O6I7YvxbCv7YaQmb2E2A961u3bqp84N7EQKhg+Aogb9T8I88jv00Lm3vWFojAf8QoODvn7701ZV49ax0b8vHA753797qYYAPLHjwNW3aVL384AUI70AIM049AHM8K8Ml93M+2pxQDhT8vQ2z5u/P1Ip8kfDGK1otcoxGKLbfyTM2XtFq+5Wn430LD/1mzZrJhx9+qAIztqQ/8sgjctFFF4VFAw9g5/mChQJ46kLAg+B/6NAhFakdwX/Tpk2BhQBsSYcnsLMIAMH/vPPOky1btugOgoYNG8qjjz6qMe9RknXh2UnMC/EdHs7Y3RCq4BkPJosWLdKdFU5IANR1jp0/f77UqVNHBf4SJUqoGACBAYywWALR1V3CnTtUmD4cR2H1DD3e52c4OLs+sRMHziJwJHEL/m7h6dprr9WFQIxR3L/XXXedxpbGOEVxdprgvzF+611SS/771TrdHYDivjfWbv9Ulq6bEBjKHJfpZwy/js9oz994/U6etmT9xhPPWeQegYNDcEgfhO9xx9EPJpnVkD6zZ8/WnX1w7IOzAN6x4PwHZwCcG3Mszo8SvBuf8ybnTds7m9ZIIPEJUPBP/D7KlS306lnpFkrcAgpiKcP7wBHyd+7cqVsOndABTqifL774QrdRh4q/6sQdhHcnPC8hPFDw9zYcKfh74+S1lt8+FLxed7zqkactWb/ydLaHh6KFj1wI+vAwcxf3MYhBjySdePZArP7ll18yLDzjmfTvf/9bvYWxsOwI/s4HcahzI1wNEtxWrlxZ4JW+bN2bsn7HgqQRArGIgXBH+Gh3hzEKvlYI+q+99pqK9xBXsXjvLJKgLhbw8bG/Z88efd4jhACKszsCC/3ukCj4LdK5F68Zl46j0x4KBGdI8D4XdSjBzhSIS7169dL7Ojj5pDscV6j7F7tOEboL+SmwCDB9+nRdpHLvPsVuF4hWbdq0CYSbDB6fHJcUrmyf5ORJnt4J4DkLJzuE2QsuFSpU0HeZcDubsir4u3f9BZ8b72QIK+TkPknWkIfeeyJrNf36XM8alawdfTztgCxaM152H9woJ04ejmgsJX8RKVeshjSp3UlSUzLmm8paS3g0CZwhQMGfIyEhCXj1rAz30vD111/rxxg8q/DSgReAI0eOaDgGCDX4O4qzMABvKwgQ8KREwUfYqFGjZMaMGeolgIUFxGKm4O9tuFDw98bJay2+kHkl5a0eeXrj5LWWH3m6t6y7vciQLwbet/D0DxWKJniRALsDkLwO/+/euebsGgtm7Aj+CP+DMDVYeL755ptV8IY3MD5ksXvA7T0X7Jme6EIgdjpAqAdDPKfBMbjgGQyxHyFPwH/AgAG6O89d3Av+4QR/d0gUHBvu3MGJ/dznSXSeXu/TrNbjfZ5XnF2fGItYgPruu+8yCP7ucenc/9htgrGMhT0UjFfsQMU4R3ggJKQOFvzvvfde6dChg76vpp06Ju8s6JSuCzku049oP47PrN6zWTmePLNCL+OxfuQJhzh4+eObHSI83lOQcwTvJ6VLn8mXE6pkVfCHTbyjTZkyRRCuF+8SODdyLGHORCJhFDhEvPnZ3zhvRhjKfhyXtndubNb+P3tnAnbXdL3xbaqYiwyGVhFDxNgiMYaooTXUXDUPCUFq1qpqef5FVc3zlBJKVdU8FSHGGEPEEMSsphhLjCH+z29/1vfte75z7j333n2Te+959/N48N1z9r3nPWtP71rrXZ99+ZG77uE/uE+//KCqG+eYdT631Wp/cbPO0iEJqiYEYiIgwj8mmuorGgJ5IyuzNg1pEgnJHxcWXTPJBQqn0SD30f/jsAbRcOqpp7qHHnqohPD//Kv/ubufPsf99/3xnV23ywFMGv7RTDlKR9qQRYGxsxPhKTwrIRAS/mEBOEh7JDxwBlsxXnS809YXk/Tp16+fl+Ygkwyif9SoUe4f//iHI/MMWSD6HzlypE9FJ03ddOeTfUII4hC47bbbSorSJcnqZl6HwG/EiBH++Yn+I1OhT58+JY8KCXrllVf668iuI4I6rX4C0kh8hkRPmqQP6zl4WR2fct+dLIga/qBmxrOSHcf8vB3nzWrGOdciycU4NWmptD1ouP8MHU4ffPCBd3Qhz7Xlllt6WTBzIEBQJWUxkAbCWbjuuuv616hI1fLW3I72GXP8VtuX8KwWMdlnXMTq7y1tXdd6Xoqrxnn9dhb2MPqps/xaXUtbcsG13TrL7lPLrbpHCJRFQIS/DKTpEKgmspJI/mQ6tT8YpWgihw8aRg8mdYHNEfDyyy/7aMoVVlihszhRGOFPf+2qDSjCv7mGhTZkcd+H8BSelRAIdbhDwp/7wkKbOINNjzvZp5GBSSm55HWmR5tVSya83pzh4W9qpaJ0oazRdttt54YNG9atELJl6GVlQYCHEalE9+GACaOjDS/00qndY478rO/GeX/ZPdmHLBEEHYi247xZzTgnCj9P8Ul0/U1qKiT8w70te0k+I1uITFMKXx5y6EHuo89ed3PP+kO/90Q2CJkqtP1xfE3630R3/SNHdU4HsksRV5XWsXo+b8fxXg8e9d4rPOtFsON+yNRFew9wM804S2aHRPY//+Y9JTVP7GLNm5o341hiei/sJdlT1tJm+948bsdB59Ry6zS/x2oZwZkluTGCa8iGPvvss33NI9Q1CLwZOnSoM0lt+8FIeKOoQUYz9y2++OJujz328PKd3GcNqcRLL720M5to4YUXdrvssoujThLyqWrlERDhLwtpOgSqibiaOHFi1YQ/ZD96qZA2HKJCqQAmG9KrSbveeuut3d577+1Trkm/Tkb4G3DhJq5dNhIi/JtrWOigEPd9CM8uPL/68EP3/Nlnuo+fe9ZN+aS81uQsc83l5l66n1tq3+Hue/PO19lJu+JpReko0kukOJH8YYT/0ksv7f/+6KOPumeeecZrcm+zzTY+tZxmhH8y0jy0ZvTniex94YUXfBQ7mvNIePDdY8aM8XJ0Bx54oOvRo4cLyUkkRchC4++tRPibswRpPaL7wTDZytUvsGuNSOV9gP2FF17onnjiCU/8cxBAUgDC38h+7sv67mTkdPL3tMO6rnGevYbkHedk4eQh/IcMGdKZeRI6tcIIf+yTw6rtLSH8N9thFffgxIvcT/sf4i448ypP+LeqYy/uip2vt3Zdh/I9ffyrwHPphdZ1i/T6iZt/rkUdZBQNMuvLKZ+6N94f7x5+4fLML26HeTMmqrLPOGiaXS698GA37xw/cLPMPFtnxxD973/yinvujdGp9Xi4UHZZ+h6SdrlmvyFuofmWcTPN2KF4QPtm6lfu1UljU8e78CyPZ7VW3wp4Wi2j++/vyGRIEv7sXf7v//7PZ0OGDXlOMp8t6xYOjzqaSHKFDQIfuc+f/exn/s/hOSl5HRJeu+++u3cOIH14xf0HqSZCitGJ8K92JOr6hiNQTcQVJElahH9Sw98mFyIGObDhdWRygDRA88+8iGGxv6wHTRb4FeHfHSlp+McdJjooCM+4CHT09tWHH7jHfnOI+zKx2ar0XbPOP79b5ZTT3cxzzeUvbVf7hECmKB1rEiQeTmDIZdPwNzIPiR0ke9iksvGE9CfqhbowyMMlpWvoj5oySNFANpJNliwCbFH/Yf0ANtF//vOf/Saagp6QhrR2zTSrZIcxPp/y9efu4ruGlO2qFQ5g5R5A47y8peQd52G0mfWYJukTSkeRQUqEPo470/DHocd8QcFqczYw/n/3u9+6ZVdc0o1/7PnOcd7KtTpijM9q+mjXdagaDGJeS22YPt9fumwkNc7mCf8d5Z545fpuX93q82ZMLNt5nxQbp0r9pY3zAUtsX9b5FPYpuyxF+D+P/6VTmnjwcsNd3wXWzHwFkkiqZJ3tex4Kn9ykCC0LNyT8qeWBFCE1xwhM4gyFgwCin79Ru4j6RzPNNJM/I3HWWWKJJXzww9xzz+35Ofq3QCs4t/POO8/X62A/RYDU8ssv76699lpf5ws5xDB46JEX/unXI9VEKLVVEf6Vx66umA4I5I24sogpUn3QVCUFiGbFeEOJhLBgItcMHz7c66iGhzgR/h0vWxH+08Hoy3ylDrJx34fw7MBzwiknuUn33F0TuH0Gr+f67X+gv7dd8Qyl35IgsUGFfGeNYYOLEwBCPtnY1CYdy8kIdjICiHJZY401Otejcn1CHiL5weaXJm3vmkw4Fbu0nlqdINA4L28fecd5Wi9ZdaSyItLow7JHIf7Zc3IgnjRpUrfuF1xwQZ9BhMPQz9f/vaNEoqLV7bL2UZt+Z7uuQ7Fxit1fWj0zvkP2WYq07DOO5QnHODhaL+9/8qq75qHD3Q/mX8FtsOIhZR18OAFvfuzPJT9A47xY4/ztt9/2tYwo2I1KBmeVkPAPJbXL8XIQ9VbTaN9993VIIfp9zoQJvn+rWUYWsGVCbrLJJv4zeDu+F/J//PjxLrw/tFHVROiyTRH+cedN9RYJgbwRV5999lk3TyLRkxAxoSeRSWn06NH+8MTn6IgxuXDgqtSSuqsHHXRQyS2K8O+OoCL8K1lVdZ9rg1sdXpWuFp4dCI3ZbRc35X8fVYIr9fNZ5vm+W2PkJf6zdsYTMpAIforMvvHGG16uZ6ONNvLR9T179uzEhrWIQrNEprAhhugnswwtSgj60LEMSYh0D4Teeuut5x3PaXUAWHuIakGnnpRXvpuMNFJY2SzTSGG/6M5ddQArY8VonyNJEWr+QlJ9OPn1bofXtG5a/UCrcV55iss7zpM9ZRH+XJemOZsmNcXB+fLLL+/Upk2bYxjntz9xUmckJv23ul1WfivVXWHrEFGqc87Wy0f4zdmjp5c8+/TLD9wHn7yeqult39LMeGbZyE477dS5dlh9l3KocQZaddVV/SV5tZO5DpnTBx980GeXIW3HuhWugUYaht/dzHhWZ1lxrm7nfVIchPL10s44xh7nRGATiIIc3UsvveQB/uEPf+j5j1DykKCRnnMv5uaZfSF/TZY+ezKbVOtQd5ttZ/tkn4Te/nXXXefnf8h9sphDwj9rT5RU3iCrEfKebOhwXQoDbzknDRo0yMuXIp0K4T9s+K5+HV9zyWHu2GOO7ya3HRL+rVQTId/sV/tVIvxrx053NhCBaiKumGyYDNK0woiCHDBggI+iwpPIASyrJTXI7LpyhH9SDqBdNriK8G+gcdfQdTtvIGqAo+5bhGcHhBrndZvSdO9AKdaVX0HRx7vGeWUbafYrNM4rvyGkKdZaZqgn+bNaGjFt1zbr/r1cFgiyB0RRku1VifBHcu6EE05wP/nJT1xe7WTIG7SYiaZMtjDLjc9CaRARgcUiAiuPznhXtOt6HnucE3BywQUX+EAUk14J30KYafb11K/czN9p9pfTZ0/Wi9I4L9Y4N75tscUW8/UvTz311G6EexbhH0b+Q/DPN998qYQ/PB11y1577TWfHb3FFlt0Sv+wzh199NG+9heBwSavGvJ3kjhNn2tF+Mdbg9RTZATyRlxZNXBkgEgFoiWrgYcTTdbPrJbwJ+Lq6df+U6Ib2KwHhmpfjQiCahFr7PXtusFtLGrZvQvPDmw0zqeXBZb/XqKtFu09oGxqNevP82/ekxqx2i7rUKy3U/TxrnEey5Li9gN5Uo6c5tsY569MetiNfuqsbl+ucZ6E5Fvn3AwVXxLZPZfds09L4ImsgekcG9kB0W76xRB5REGSdZbVrB6MaSJTXD6PdjKZJhAqSKRC8KDLjLwU2dLcT5AVxAxZZ7SkU0r2WfpGir4OVRyYOS9oRxwbMc6pE0WgI/JyPjJ62DCPMHroN910k88MYhwvuuiiJciX02cX4V/ZSNvRPnlqIvFZa6g5RjDtCius0Cm1kyfCv1bCH8dUloPa3kb4/WT0Xv/IUZ0vSutQBxQi/CuPXV1RQARY1Ej/Jx0oq7Wzlp0IgnhG/8Wkd9yLF45wk19+2X2RotMbflOP3r3dnIst5vruMdT16N2n86N23UDUgrLwrAW19Hs0zuNhGbMnxvvSC63rll54sJt3jh+4WWaerbN7CMD3P3nFPffGaPfcm3elfq02uCJaQgQ0zmOOznh92ThfYdFN3ezfm7dknJM9+skXk9zDEy8vkfEJv70VxjnRomPHjvVRpsjPrLLKKiUApklOLL744m633XbzBf+ISreWV4IGebXLLrvMyw4QmQ5RvtlmmzmKrPfo0cN31yr79zDaEXm4nXfe2f9+JN4g2//73//6KEhIkbT2ySefeKKeaEgr9G61z1599dUS7eOkdvIyyyzjnnrqKV9wEfm6pZZayn9F+Jv23HNPt8MOO6Ri2gr2GW80V+5J+/jKGOW5oh1xbNQ4f/bZZz2k/fr18xHVNIvARlKFjB8+s1ZJn12Ef2ULbUf7JLCWNRVpN8sMISjXtPUbTfiDOpJUFPRlTWI92nTTTb0zGhtHFnX//ff3L+fVd8d6+UNrWoc6kBDhX3ns6ooCIkBxtD7fX8LNN+ePMp8+WUCNC9tlYhFBEMfoIafHHnyg+zolHbrcN8w8xxxu5ZNP7ST923EDUQvCwrMW1LLv0TiPi2es3tLG+4Alti/JJiv3Xe2yDjUSz2r6bnU8Nc6redvT7tq0cb7ior9wT7xyfa4f0ax2CYkPOX/11Vf7ugQmtxnq9NoDEql+xhlndJOcgOjfb7/9fDo/La8ETbli54MHD/YRit/73vd85kQr1EQAS0h7/j3bbLN1OizeeecdRz2xt956qyTKPmk49957rydlLJp3kUUW8brLebST07IG+B333Xefr5NGO/74431GNU3F48sPW+3jc01rFS9qRxwbMc7TgMR5hxrCNddc44n+v/zlL26eeToCG/Pos4vwr2ie/gJw+nLKp+6Z12/NDMzJ6qkZ1/U8stjY0UknneRwKP/2t7/1dsX/9+3b1z9qrRr+WdlrSP6QwYLzO8xyU6ZZumWJ8M83dnVVQRAgqurdj1/0hfyoWD9gye19EZuw2F94TRKWZpyoa3l1IghqQa37PU8dd6x7/+GHaups/gED3XKHH+HvbccNbi2gCM9aUMu+R+M8Lp6xetN4j4VkRz9Fx1PjPK49xeqtXe0yS0IzSfh//PHHnhh47rnnfOT/H/7wBw/tMccc4wv0odPLPUjL5JGgoZisEdyzzDKL+/3vf++zBO644w6vb0+D4Prxj3/s/zsZtNMq+3eiLUeMGOELyffu3dudeOKJvhBnsn311VceSzAhAnL48OG+mHwW4Z/UTg6zBpLvdO6553Z77723+9nPftZZkP6RF/5Z4qxqFTxjjedK/bTreK/03LE/LwqO9Y7zEPerrrrKF1u1hrzX4Ycf7qW6rOXRZ0cO7e6nz1Hx+CqMulzdmLRumnHerIbwZ42xmpnUl1lttdX8YxKNj/O5V69efj0nw4TrkAjad999fSFpvy5PmOAd0shcsf6bQznEKqzzmVwD733m/BInSzPiWYX5RLtUhH80KNVROyBQlI1EpXclgqASQvk+v3+n7auO7reekfcZeN4I/7+yyw5UhGc+u8t7lcZ5XqSm7XUa73HxLjqeGudx7SlWb+1ql5DDRPatt956bsEFF/SHdsj9JOGfRTAbOUU0OkUBIb4gBipJ0KApfNppp3kpHxwI6AwTFU/UP+T/+PHj3fbbb++lbWhJWZ9WIQYeeOABX0h3ypQpnsSHzJ9hhu61Cx5//PHOjAacAjhQaDEIf0gd5IV23HFHN/PMM7uvvv7MXXLX0JKh0Sp4xhrPlfpp1/Fe6bljf14UHOsd5yHuScIfeZ8jjjjCF/Cm5dVn99d+9qa7csyhnd1rnFe28GpI/1bBk2yRNEkf1ltk5Fh/cLgfdthhfq0iK4y/rb322t65zxqSdOSTiUbGH3UkrOYMjnyaZcGwb/j73//u7rrrLv+3IUOG+HWINVAZKNm2KMK/8jjVFQVCoCgbiUqvVARBJYTyfS4c8+GU9yrhmRepfNcJz3w4TeurtA7FRbzoeGqcx7WnWL0VwS6zyGUwDCPQIeiPOqqj0B5kNhH+RgwgD5RHgmadddZJJSAgJiD/IdC4BqKLDIAPJr/qrn7w8JYirh588EEftQ+pYlrKEO7JFhYBNRyRMqLVQvhb/6GkDyTOb37zGx/l7/t9+/6S4tKtQlzFGs+V+inCeK+EQYzPi4BjjHGehnUo6WOR0RTizqvPbn2G76BVxnnoYM6yQ3MyQzxboyYMBPT111/vperQjkdOLWz0femll3oJO+bmhRde2O2yyy5u/fXX76xDkyYDnfY7WgXPLMKfZ7JsEZPzs+ecddZZ/Vo8YMAA/yd0+cnyQ5YnbElJPz5Lvj+u2WqrrRx1ZGxtS8r5cF+r4BljbizXhwj/RiOs/lsKgSJsJPK8kLdu/Y97/tyz81yaes0613Ro0BYdz9evucq9dMnFwrFmBEpvFJ6RgPyuGxGBcfGM1VvR581YOFo/RcdT4zy2RcXprwh2WY7wB0WKzkIAoNEfNqL7jjzySAcZlZeg3mSTTVIJf/pF0gfCZuDAgf4aivcmowGbnRigOCGRkZAjgwYN8kQJckdpDZmkQw891EFW8byQ/tbq0fCnj5Do2XDDDf3vIFqzVTMm4ozmyr0UYbxXRqH+K9odx1jjPAvpcPwzN/zoRz/qlGDJuiepx96uhD8SR0SdW1Q5cjM4oiH6rYUFavnbu+++6zPIXnjhhRL4IKSJPN9999199HlaFlQa3s2+DtlvLkf4k5VHcV3qRSDRQ0OaZ+jQoY5i8GEDW+SmKCyPE3nxxRd3FKhHCijMXDPCn2zBlVZayWfrsU+wa5KZJ/YdrYJn/TNj+R5E+DcaYfVfEQEiRp5//nl3+eWXOybSlVdeOfUeooFGjRrlbrjhBn842GeffXyES8zWDhuJPHi++eabPvV57NixqRPxt1OmuOfPP9e9Per2muBtB8K/Eo62oFE1Hvtl0cF2f/3rX3fqqX7z2afu6RP+6j4c93hhcbQHF541mUDmTZXwzIO7iMAueCvhmdzA8v9LLbWU155cbrnlUiUVan3jRViH8syfteKXvK8d8HzkkUc8sVaupRVF5XqN82zUKu2FYtlgWj/tYJeV8KlE+EOoHH300V7HN2wQL8gC8G8R/qVFi5FJIEshi+xnbj3vvPPcFVdc0U0WAYw/+uijXNrJRKlSVBliZ4011uiU/wiJnjBjohWkPiCgOGsmW1pkbyXbrvbzdhvv0+JMXrR5MyxOXu84h0ClfgdR1Ztvvrmv90EL51OKnSL1ZZrrWTbdSoR/cm9JDZdyLcw022677dywYcP8fj4k8lmHIO6XXXZZR/0Sy6oK59r555/fE//LL7+8nzfPPfdcN/vss/saKyanlqxzkva7mo2g5hnfe+89L8dDQV4yuswhUu0c2Kjrcd7fN2FESW0J+65mw7NRGFTqV4R/JYT0ecMQYNM4ZswYnwZlm/2sAysRLUQBEbUyePBg7/mj8jfRPzFbK2/I8uKJN5XIHw4LLG5EOv373/92b731lqPACh5TGsVmKZJaS2tlwj8vjqSHc1BlU4ZNkkJtOGLHeKlp9WRLtDKOZjfCs5YRlH1PXjzzXCcisCNaMc86ZOMdzdMNNtjAvyDGOwe0MEU1xtsuwjqUd/4sOp72/By0iPxLaxzqiabiYNmnT59ul2icp1tR3r1QDBtM66OVx3kWJuzVcaJAetDKEf6mG41ds4c64IAD/D3HH3+8l98hIpA91qRJk1IlfZI1ANo1wp8sCLIdOCchhQBJF0pOJN+F2TW4Ua+ASMiwhXI/SyyxhM8ASNNOJkLViiqbA4Yz1+jRo30ULHINYf+tEOFPpgdyKezbQymkueaay22zzTaZTpQYc0A7jfdpdSYvyrzJc8Ye5xD+jF8IbeZGiGwazsCbbrrJF00NyegQ63LR21zXzBH+yb0lgXjUcslqzzzzjNeZpxkeYcFkasOwDkH0J1uIExgjPYezIKwbExakTc6Rab+p2QjqJJ4Uvc9yNseY/gFl/AAAIABJREFUJ5N9TPn6czfLzNnvrxKmzYZnIzDK06cI/zwo6ZqGIEARmXPOOcetueaafhNL5AXpqquuumrJ91GNmwJgpEsx6S6wwAIN+T3JRayWL5meE0tePCl2QlEzNuxEtdDefvttv1CBPYcuv2C98rJ79KCOA1i1rZWJ6jw42mJO1AM2a/pxOE3Q9qNYnRWG+2j8E+6Jo/5YLYT++lbG0R5YeNb06jNvyoMnN+e5TkRgPpxIIeXgRIRUON5t3sRJarrQMd52KxMDeeyumvmz6HhWen4jTSFHLTIteY/GeTqKefdCld5BrZ+38jhPe2bbq2OLnbruL76YStZzvxFSyMGwx7dU/8cee8xrw0PIEjwBMVVUDf+w/kCWnSWj04lg5zxFxGm4zw/vz6udbIVDk1rM9NWvXz/v7O7Vq5fvOqmfPD3PQ2lYGTnXs2fPTmKu1rFby33tMt6n5Zk8Ded2wTF8tkaMc94TUebsyZINZx4KCZxT02qAlCP8IWAvvmtIZ5fNNM6z9pYQ+GmFzbNqndienyBTHKY4rlFEACtwo2A5wZKff/65d8ZSc8YI/1vHHe/WXHKYO/aY491DDz3klStM878SOQ2orYAntgWm1MJpdCMrYqVFN+8k/b+ZOsVN/uJd9+kXH7gX3x7jnnvzrrI/oZnwbDRW5foX4T890S/4d7/zzjs+3YnICosCgjRJEv5MuKT2MqkindDI1sobibx4EuHyyiuv+Irp5qW1xR1sTd/0y3ffdQ/u1bWoV4N7KxPVeXBkU0F0LwdUKz4DPmkHiqLiaPYiPKsZOZWvzYMnveS5TkRgPpxsfWKTH8rIpc2bld9g5SvafR2qZv6sjFblK1oZz0pPR3Q/UWkQo5Y2nrxH4zwdxbx7oUrvoNbP280uba+OzCGkKq1chL/JVBF9mUb4I7OGXeNQRXKCCPcwWhJtYBwBkDZch6Ph9NNPd9dcc42jCDBkNH2H0ZaQNxaM0QoR6SHxlmVnIeGP9AIZAOC+8cYbe9xwqKS1PNrJkDpEwF500UU+iwjiH0fCZptt5rbddlt/hqN9/tX/3N1Pn1MiqdBsRIvZAbIcZgO1jt1a7muX8T4tz+RpOLcLjuGzNWqcE91/++23uyuvvLJTh57s8912281nuUD8p7Uswh+y9enX/uMefqFLFquZxnm5veVdd93l5ptvvpIz+2uvvebnyE8++cQXi0c9IrlupeGDQ9ui+XGq3nzzzX5eJCiVfRjO7GOPPdbXWwkJ/yyd+fA7WgVPuKJp4Txtx/Fey/pR7z0i/OtFUPdHQaAc4U8U1j333OMnTTQp33jjDZ+2TlGPsAJ6jB/SLhNLOTyJ/IEkOPXUU/0CRbONMNkTVoCr6ER1uOinOaLS7A3ZBTYP6J3ageLj5551j/+uvPZylu22suMk7ZnK2aXwrH4Gy4tn1nUiAksxz4un3WXzJnIHlhlV/VvsfkcR1qG84114ZiNg2rNEnUHyWaZZ8g6N83QM8+6FYthgEYgr26sjj4BUTJI4SUp2ImHBfgmt5DRJHyLHIVMWXHBB/29IlXISNOgKs7eFiCDyED1l9mJoOHM/7S9/+YtDksD/trfvd6OfOqvz1TQT0dIom2tEv5CAj710lXviletLum82PE0CCifQ5MmT/VmSM9BOO+3kNt1009RI55h4tcu6Pi3P5EWYN2PaWC19ff3Nl+719x53n3z+rltyoUFutu/Nk9lNWoR6s43zvHvLUH+fNQGy3oIgw5pJBPWxThGcijM7KYcU1l1I++6Q8J/0v4nu+keOKvuaWhXPWmwvzz3tMm/medZGXiPCv5Hoqu/cCGQRLRa5c9tttznkU371q1953X6K97KxJ+3XUodzf1mZC9tlYilHXFkq76BBgzwpjYefaHVqKaDhT5QUraga/qF5VEMAEiGANiL6oKGG/6R77nYTTjmpJvMsMuEvPCubTF77FOFfGcuQnMrr4CNiiLEezpv5vqn8VUVYh5IIZI134ZmNAEXUyH7koGokZtrVIvzTMcy7F4phg+1OXIV79f32289ttdVW/pHLRfhzzwUXXOCjT4nmDxv70h133NEXSkSKIa8EDZGpxxxzjLv//vu7QY58KJJsSDFAUt/+xElNHZHeKLvL2y/RqPPMvlDZy5H3mPDfUSURv3ZDsxFXZoucJQkWg+y/4YYbfG2UIUOGeHtLk/3Ii1el69phXZ/WZ/J2nzcr2cy0+PzeZ87vlEXZarXj3Hxz/ijzayf89w53/7N/K/m82cZ5ub3lyJEjvUQcjSxo6hnieIZLIiPKWkj4h47qcD078MADfTFkGusTzgCyoIh6x4F49913+7llyy23dPvvv7+/7tV3x/p1p1xrJTxDrqNRttoO82ajsKmmXxH+1aClaxuGQBYhZWllTJpMLEsttZT/DURWkq6Lfi1/TyumUsuPbZeJpRIRiN4c6WtEudBmnXVWHw219tprd254i15sFlwq4cg16COeeeaZHkcizDhskjJs7bmzznBvj7q9FnNsCw3/8MGFZ01mkHlTHjzL2bGIwFJo8+LJXRbVQ70OtNOzZBNqeeNFWYfyzJ+14Je8p13wDJ/LtGepGxNGpqXhpXGebUV59kIxbDCtj3ayy3CvfuGFF3rphHDtsb16UrIToh+deIgYSBNaluREHgka7v/ss8/cZZdd5jMCPvroo04Jmu22286T/bRmj1Qlewc5CMijaaGTnGWfA5bY3v2o98puzh693Ewzduk1I+Hz4eTX3fhXbyxxmoT9NCNxxdmRTCjDlP9HeoMacWSBEFDWqNYO431an8nbfd5slnFuOP9g/hXcgCW3946+cLzj2Hv34xfdzY/9udsracZxnmdvabVOGPPIIqIcYS0seBwS/slC8aHEZwiMSQUxh5N9udFGG/mPk3VO0uy7VfHUvNkoBOL0K8I/Do7qpU4EKhH+dG/a8vZVFJ5FVxLtz759+9b5Czpub4cNWXjISotUBWvIfdKk8TxDVI0ePdqNHz/eHXXUUZ11Ej5/4w338K/3qQnXdolMz0MAEh3A4s4hE5ucNGmSr49gNlnU4sdphiM8axpOmTflwbPcfCAisBTavHgiQcEciuQEc6ylAcd6u0VYhwyrSvNnDEzbBc8QC3SUiU7bZ599SiLT0vDSOE+3orx7oRg2mNZHO9llWM+EoIe0QpCNwrHaftOi++mjmYiWcvVhGnH2yWOfkIFzzDpfxSKJ1lcz4VnORsjKPfzww33wWNIhVa1tlbu+HcZ7M9plte+omexSeFb79vJfn9xbktVjEfk4gpEvJnAHRzBBO2F2Tyg3F0b/hxH+IZEf/qqwWHLv3r29M+GHP/yhvyTMpsh6kmayz/A3Tou9ep51KL8FdFzZrHhW+xz1Xi/Cv14EdX8UBGoh/Em5Isr/hBNOcP369YvyO9phQwYQWXia5i8V6IkKRJOOxgKFtika9GG0YK1EQZEI/9DwkKVAYoFIf4hAoohUC6ELobyEqt0hPMtPa3nxlKRPvuUhD55G9kNosf5A+sdu7b4OZeGVNt5jYNsueBoWpj1LdDrrthVIzcKq1nXc+muX9TzEp9q9UAw7TPbRTnbZqALm1eD+yAv/dCsturmbZebZMm9LKy5rFzcTMVAOz0acfYpMtBDdTwFO5J5E+JcfcfXa5ReT3nEvXjjCTX75ZffFpEllv6xH795uzsUWc333GOp69O6Kvi7KvKlxXs3sX/5a9pbwHPPOO6+/8D//+Y/njig6DiFPod3k/oC9FcGQ1Og68sgjHeS9afgjB0ZGEAXTaWSq8R1kAFDjArlP/hZKhU3+4j33z/s6pH3KtWZah6b1Xr3I61Alu6j3cxH+9SKo+6MgkEW0cLA97bTT3Lhx4/zkamnCfOmtt97qzjnnHEX4p7yBLDwtHW2llVZyBx10UMmdSNOwUIUZE7USBe1CEGThSBQ/UVYrr7yy+8lPflKC4ymnnOKefPJJb68Q/99OmeLu+eXWNY2TdsHRHl541mQGmTflIai5WYR/Ptwr4Wnp/5D+ZPE0guznl7bLgTbGeM/35spf1S542lMibUJ0/xZbbOG23377ihDVuo5bx+22DvFc1e6FKoJcwwXtZJfl9uo1QFPTLeBJFPpPFt/azT7rvG7OHj07+4Fs+fizt1MlKeyiZiJapvXZpwhEC7XfWLvJbDZpJ57b9LoV4V952NVjl5D9Yw8+0H396aeVvyi4YuY55nArn3xqJ+lflHmzERxHu4/zcmdze3b28QTmUQMJGWMcfch8JVtWMV7qywwfPtzPI5YVEEr90A/XUMdmzz337Ow7j5wP9zbTOlQN11HVoK7i4nYa71U8dvRLRfhHh1Qd1oJAOaKF4rxEUhKBYQV6LcqAKK1K+rXV/J52mViy8GShQ4qColXhIofnG6J/woQJnY4VEdXZRCmZEAcffLBbZpllvF1a+jqZE+CKY0oR/t1HXpZdCs9qZqmuaysR1HalCP98+JbDkzXnrLPOcg8//HCJZFe+nqu7qt3XoWrGe3XIpV/dLnja06E9i4M+jDArh5MI/+7oVLMXimGD7U608HzTcq+eF8+lF1q3ZSVomhHPasZCMxFX/G4IVOptHX/88a5///7+UTj78LexY8d20/Gu5lnzXNsu61CtdvnUcce69x9+KA9U3a6Zf8BAt9zhR/i/twuO9pC14lkTkCk3tROeWXtLah5ZnS0kvJAvZuwjFQ3pn9XefPNNd/755zvumTJlSmZ9GSP84QAIqCQQY8kll+x0CFAA/coxh+Z6Zc00b07rvXredT0XkN9d1Ex4VvO7Y18rwj82ouqvJgTKES2Q+qRcjRkzxmutkV5FpIZN2quvvnpN39nOE0s5PC2VbeDAgb6QjGn433PPPV4P2LzWkqLJJvyJcrnmmmt8hsmgQYPc4MGDHRsKDhSPPfaYd1ANGDDAm9hH459wTxz1x5pstN0iK8tl8gjP6k1EhH/1mJW7IwtP0+Qkq2eXXXZJrRlDam+sgn/tcgCLMd5jvOF2wRMs3nvvPV8EjhR0nM55ikWL8E+3orx7oRg22M77TXu2ablXF55HuZhnnyLgSeFo5k6iVlnHydAjuv/GG28sOftovJdHoNZxfv9O21cd3W+/BHmfgeeN8P/bTus5z1MrnrHstJ3wzDqbszePVeuxWtzJLrtvwojM4ubJ/pqJoK6G66gWl7zXt5N95n3mRlwnwr8RqKrPqhGoRFwRXXnppZe6a6+91n3++efeywo5/eMf/7ik0ErVX5y4oV0mlnJ4MoHjLLnkkkt8wRr+Hzx32203f4AgFY026Z673YRTTqoJ0nYhqsvhiD7fAw884EaOHOleeuklb4crrriiGzp0qI/8t/by3y92r119VaFxtIcXnjWZQeZNlebNSriLCCyFtpIUGsW5s9qvf/1rt/XWtUl3JfsswjqUd/78evJk99yZp0nz9zsjufnmm93pp5/uo1RZb/I0jfN0lPLuhfJgXMs17TLOw2efVnv1NLyFZy1WmH1PO+JJJC5nSYJzyPJZeOGF3Q477OA23HDDhheabic8axnnWoeyx1oteMYa7e1kl2CStrdE2WC99daLBVnuft784KmyMnJpHTUT4Z+FZxrXkRuUKi9sN/us8vGjXS7CPxqU6qgdENDE0vEWP3/jDffwr/ep+ZW2C+FfMwDf3Uj6KmmstTbhWIqc8KzVktLv0wEsLp6xetM61IHk1C+/dA8M2a3qqMB21vytxcY0zmtBrfH3aJzHxVh4Cs+4CMTtrej2qXUorj3F6q3odhkLR+sH+Z5Pv/jAvfj2mNxycuFvaDbCPzY+1fYn+6wWsfTrRfjHwVG9tAkCmlg6XuT4/zvKfTju8ZrfqojqDui0wa3ZhFJvFJ7CMy4CjentzZtvdK9fd637YtKksl9Amvqciy3m+u4xtLMgHTdoHeqATZq/cexT82YcHMNeKED54oUjlHkSH9qae9S8WTN0qTcKT+EZEwGtQzHRjNeXxnk8LLV/j4ul8IyHpwj/eFiqpzZAQAufiOqYZqwNbkw05UCJi6bwjI2nmzrVvT36TvfcmadX1bUi0tPhkuZvVWaUebHWoTg4Wi+Q/WMPPlCZJ3Fhrbs37d/rhrCkA+EpPGMioHUoJprx+tI4j4elCOq4WArPeHiK8I+HpXqazggo4ireC9DGLA6WwjEOjtaL8BSecRGI25si0uPiqfEeB0/hGAdH60XjPC6esXoTcRULyY5+hKfwjImA1qGYaMbrS+M8HpaaN+NiKTzj4SnCPx6W6mk6IqCIq7jga2MWB0/hGAdHEf5xcRSejcFTEelxcdX8GQdP4RgHR+tF4zwunrF6E3EVC0kR/nGRFJ4goHWoEVZVf5+aN+vHMOxBeArPuAjE6U2Efxwc1ct0RkARV3FfgDZmcfAUjnFwFEEdF0fhKTwbg0DcXjV/xsFTOMbBUfNmXBxj9yaiJS6iwlN4xkRA61BMNOP1pXEeD0t6Ep7CMy4CcXoT4R8HR/UynRFQxFXcF6CNWRw8hWMcHEW0xMVReArPxiAQt1fNn3HwFI5xcNS8GRfH2L2JaImLqPAUnjER0DoUE814fWmcx8NShH9cLIVnPDxF+MfDUj1NRwS0kYgLvvCMg6dwjIOjiJa4OApP4dkYBOL2qvkzDp7CMQ6Omjfj4hi7NxFXcREVnsIzJgJah2KiGa8vjfN4WIqgjoul8IyHpwj/eFiqp+mIgDYSccEXnnHwFI5xcBTREhdH4Sk8G4NA3F41f8bBUzjGwVHzZlwcY/cm4iouosJTeMZEQOtQTDTj9aVxHg9LEdRxsRSe8fAU4R8PS/U0HRHQRiIu+MIzDp7CMQ6OIlri4ig8hWdjEIjbq+bPOHgKxzg4at6Mi2Ps3kRcxUVUeArPmAhoHYqJZry+NM7jYSmCuhTLLya94168cISb/PLL7otJk8oC3aN3bzfnYou5vnsMdT169+m8VvYZxz5F+MfBUb1MZwS0kYj7AoRnHDyFYxwcRbTExVF4Cs/GIBC3V82fcfAUjnFw1LwZF8fYvYkYiIuo8BSeMRHQOhQTzXh9aZzHw1KEfxeWkP1jDz7Qff3pp1UBPPMcc7iVTz61k/SXfVYFX+bFIvzj4KhepjMC2kjEfQHCMw6ewjEOjiJa4uIoPIVnYxCI26vmzzh4Csc4OGrejItj7N5EDMRFVHgKz5gIaB2KiWa8vjTO42Epwr8Ly6eOO9a9//BDNYE7/4CBbrnDj/D3yj5rgrDbTSL84+DY8F6mTp3qxo0b5+6880737rvvum+//db16NHD9e/f32200UZu3nnnbfhvaOYv0EYi7tsRnnHwFI5xcBTREhdH4Sk8G4NA3F41f8bBUzjGwVHzZlwcY/cmYiAuosJTeMZEQOtQTDTj9aVxHg9LEdRdWN6/0/ZVR/fb3cj7DDxvhAj/iKYpwj8imI3q6ptvvnFXXXWVGzt2rCf6Z599djfLLLO4yZMnOz6bY4453O677+4WWWSRRv2Epu9XG4m4r0h4xsFTOMbBUURLXByFp/BsDAJxe9X8GQdP4RgHR82bcXGM3ZuIqy5EpZ0c27rq76/o9ql1qH4bSvagcR4f03p7LPo41z6pXgtqzP0i/BuDa9Ren332WXfxxRe7WWed1W233XauX79+boYZZnBffPGFu/LKK92TTz7pllpqKbfrrrt6R0ARmzYScd+68IyDp3CMg6M2EHFxFJ7CszEIxO1V82ccPIVjHBw1b8bFMXZvIlo6EJV2cmzLitNf0e1T61AcO7JeNM7j4hmrt6KPc+2TYllS3H5E+MfFM3pvRPRffvnlXs5n3XXXdRtvvHHJdyDvc95557mvvvrKDR06tLBR/tpIxDU94RkHT+EYB0dtIOLiKDyFZ2MQiNur5s84eArHODhq3oyLY+zeRLR0ICrt5NiWFae/otun1qE4dmS9aJzHxTNWb0Uf59onxbKkuP2I8I+LZ/TekO0555xz3IcffuiGDBni+vbtW/IdU6ZMcSNHjnQTJ0502267rVt11VWj/4ZW6FAbibhvSXjGwVM4xsFRG4i4OApP4dkYBOL2qvkzDp7CMQ6Omjfj4hi7NxEtHYhKOzm2ZcXpr+j2qXUojh1ZLxrncfGM1VvRx7n2SbEsKW4/Ivzj4hm9t/fee88T/rR99tnH9ezZs9t3kAHw+OOPuw033NCtv/760X9DK3SojUTctyQ84+ApHOPgqA1EXByFp/BsDAJxe9X8GQdP4RgHR82bcXG03j566kn33BmnuS8mTarqCyjst/R+B7jvL7e8v09ESwd8Gu9VmdE0u7jo9im7jGtqwjMunrF6K/o41z4pliXF7UeEf1w8o/f22muvuREjRrgePXq44cOHu3nmmafbd4waNcrddtttbsUVV3Q77rhj9N/QCh1q4Yv7loRnHDyFYxwctYGIi6PwFJ6NQSBur5o/4+ApHOPgqHkzLo7W20PDhlZN9tu9kP4Dzxvh/1dESwcqGu+NsdN6ey26fcou67Wg0vuFZ1w8Y/VW9HGufVIsS4rbjwj/uHhG702Efz5ItfDlwynvVcIzL1LlrxOOcXDUBiIujsJTeDYGgbi9av6Mg6dwjIOj5s24OApP4dkYBJqz16ITgVqH4tql8IyL59iDD3CTX365pk7nXGwxt/LJp/l7iz7Ota7XZEINv0mEf8Mhru8LRPjnw08LXz6c8l4lPPMiJcI/DlL5epFd5sMp71XCMy9S+a4TnvlwynuV8MyLlNahOEjl60V2mQ+nvFcJz7xI5btOeObDaVpfVXQiUHYZ1+KEp/CMi0Dc3mSfcfGstzcR/vUi2OD7pwXhv8oqqzT4KdS9EBACQkAICAEhIASEgBAQAkJACAgBISAEhIAQEAJCoL0QePTRR5vugUT4N90rKf1BIvyb/AXp5wkBISAEhIAQEAJCQAgIASEgBISAEBACQkAICAEhUEgERPgX8rXX99DvvfeeO+ecc9zUqVPdsGHD3AILLNCtw8svv9w9/vjjbsMNN3Trr79+fV+ou4WAEBACQkAICAEhIASEgBAQAkJACAgBISAEhIAQEAJCoCURUIR/k7+2yZMne8L/ww8/dEOGDHF9+/Yt+cVTpkxxI0eOdBMnTnTbbrutW3XVVZv8ifTzhIAQEAJCQAgIASEgBISAEBACQkAICAEhIASEgBAQAkKgEQiI8G8EqhH7/Pbbbx0R/OPGjXODBg1ym2yyiZthhhk6v2HSpEnu3HPP9RkAe+21l1tooYUifru6EgJCQAgIASEgBISAEBACQkAICAEhIASEgBAQAkJACAiBVkFAhH8LvKlnn33WXXzxxW6WWWZx22yzjVt++eU96f/FF1+4K6+80j355JOuf//+buedd3YzzTRTCzyRfqIQEAJCQAgIASEgBISAEBACQkAICAEhIASEgBAQAkJACMRGQIR/bEQb0B9R/rfccou7++67Hf89++yze/IfuZ9vvvnGzTvvvG6PPfZwffr0acC3q0shIASEgBAQAkJACAgBISAEhIAQEAJCQAgIASEgBISAEGgFBET4t8Jbcs5L9iDrc+edd7p3333XE/89evTwkf0bbbSRJ/3VhIAQEAJCQAgIASEgBISAEBACQkAICAEhIASEgBAQAkKguAiI8C/uu9eTCwEhIASEgBAQAkJACAgBISAEhIAQEAJCQAgIASEgBIRAGyEgwr+NXqYeRQgIASEgBISAEBACQkAICAEhIASEgBAQAkJACAgBISAEiouACP/ivns9uRAQAkJACAgBISAEhIAQEAJCQAgIASEgBISAEBACQkAItBECIvzb6GXqUYSAEBACQkAICAEhIASEgBAQAkJACAgBISAEhIAQEAJCoLgIiPAv7rvXkwsBISAEhIAQEAJCQAgIASEgBISAEBACQkAICAEhIASEQBshIMK/jV6mHkUICAEhIASEgBAQAkJACAgBISAEhIAQEAJCQAgIASEgBIqLgAj/4r57PbkQEAJCQAgIASEgBISAEBACQkAICAEhIASEgBAQAkJACLQRAiL82+hl6lGEgBAQAkJACAgBISAEhIAQmPYIfPvtt+7uu+92EyZMcLvttpubbbbZpv2P0DcKASEgBIRAYRH45ptv3NVXX+1eeuklt/fee7t55pmnsFjowYWAEHBOhL+sQAgIASEgBISAEBACQkAICAEhUAcCTzzxhDvllFPcV1995X7yk5+44cOHi/SvA0/dKgSEgBAQAtUhcN9997lzzjnH4YBeYYUV3D777CPSvzoIdbUQaCsERPi31evUwwgBISAEhIAQEAJCQAgIgfwIfPnll27GGWd0s8wyiycJ+P9ZZ53VzTDDDPk70ZXugw8+cCeccIJ79dVXPRoi/WUUQqAYCBBVPWbMGNerVy/Xr1+/Yjx0A59yypQp3nE6xxxzNPBb2rNr1iEczy+++KJ/QJH+7fme9VRCIC8CIvzzIqXrhIAQEAJCoGUQeP/9992jjz7qBg0apAjLlnlr+qFCQAhMawRef/11d+qpp3qiikjAhx9+2F166aVup512cuuvv75I/ypfiEj/KgHT5UKgDRBAyuv888/3TtP999/fO/vUyiPw1ltvubnmmsvNOeecJRd+/vnn7qyzzvJY7rvvvv7fatUhINK/Orx0tRBoZwRE+Lfz2y3os2VtID788EN3++23u4kTJ7oBAwa4tdZaS0RgBRsh0g8yoE+fPj7aL2zgfMstt7h33nnH/fSnP3U//vGPtSmrgOfkyZPdJ5984hZccMGSK4lkefDBBx1pmD/4wQ/cBhts4BZYYIGCjuD6HzskXBRhWR+e2Oadd97p7rjjDn8o22677dxSSy0lErACrFqH6rO7PHezPj3//PPuiiuucMytrEPrrbee1qE84H13zdSpU93f/vY3N3r0aP+X2Wef3Uf38/dNNtnEj/eZZpqpih51KQiI9I9rB1qH4uLvA0xIAAAgAElEQVSp81BcPOmNeZR90g9/+EM3ZMgQv09Sy0bgsccec6effrrH66CDDnLzzTdf58X/+te/3LXXXutWWmkld8ABB3Q7fwrXfAiI9M+HU96rtA7lRar0unLnoZtvvtkhhdi3b1+34YYbukUXXVTny9pgLnuXCP8GgKoupx8CWRsI0qtPPPFER9SvNSYVojBErKa/L8iU2267zV1yySVu1VVXdcOGDet0kDz++OPuzDPPdERhWINY3XPPPaUTmGH+RgBMmjTJ/frXv/YOEhoYnnfeeT6q0hqF/oYOHepWW201LXw1TCciW2oALeWWjz76yB/Inn322c5PIf922WUXRf6WgVjrUBz7K9eLFaWDFGCtsoYzP1yrGv9LWv8b/ve//3m93/Hjx3c+zM9+9jO34447iuyv8fVik+w7TzvtNB8UQZPzuTYwtQ7VhlvWXToPxcOTcU6wzkMPPeTlZ55++mn329/+1i277LLxvqQNe4I45dyDBBINsi8k/SEByTIT4V//yxfpXz+G9KB1qDYcqzkPISG5+eabuy233FKBO7XBnXmXCP/IgKq76YdA1gaCdMFwYxH+QqKpDz74YJH+Ka/t008/dccff7x74YUX/KdGpBD5F/49vFU6gdn2HxZRgtA30j/8e3j39773PbfXXnu51VdfXaR/DdOKSP8aQAtusZRqNmvYK/MoDlOIVpH+2dhqHarP7vLcHTqj0Z2ff/75feaUOaBF+udBsesa8PzPf/7j/v73v3f+UWt5dRiGVz/11FNejgJHSrKJ9K8OV61D1eFV6WrWJ5x7kNTJpvNQJfS6f44z75hjjukMJiML8ogjjnA/+tGPqu+sYHckHc0h6Y8DBWcpNvmHP/zBzT333AVDJ+7jivSvD0+tQ7XhV+48lLUO8U1rr72222233aTCURvsqXeJ8I8Iprqa/gikbSCYNDh8ffHFF27vvfd2vXv3dldeeaV74IEH/A/WJjf7vb399tvu5JNPdv/973/9RRAppFyh9/v973/f6/1CuFx00UVeWoEmoiAdT4jSm266yctPQLBAog4fPtyNHTvW3XXXXW7bbbf1evNsdLmGaCGR/vnnlK+//to7RkL5CZH++fFLXgkBSHYPB9ff/OY3Pt2atEsOYcylIv2zsdU6VLvd5bmTCNU///nPXnrGtJIZ66xVL730UudapUj/PGg6Z859Cvyx5oCr1vJ82CWveu2119xf/vIXHw240EILuTXXXNNnPV5//fWO7D6aSP/82Godyo9Vnivfe+89T1Czv9R5KA9i5a9hL89ZEu1+MKXtvPPOjgwpFTyvjG8W6c96zhrP3HnYYYcpKK8ylBWvEOlfEaLMC7QO1Y5d2hinPhSEP3PmIYcc4hZZZBHvhB45cmRn4M4vfvELLympebR27MM7RfjHwVG9NBECyckF7XkmFYjqXXfd1f9SDrREs6FNTRPpn/0Ck6R/jx49POG3++67e615WhJzkf7peCZJfytERY0Ei2JJHiBE+ndgCXb33HOPryfRv3//EoDfffddT/b169fP7bDDDiWpgCL9q5+cP/74Y09aQVBx2FpyySU9/pdddpmPBLYm0j8bW61D1dtdnjuYHy+//HJ34403ul/+8pc+/ZcDgaUNG+lCX4r0z4NoxzVEqiLdtfzyy3vyyuR9wrWceZaaPsjR6RCWju3FF1/sbr31VtezZ0+/phNgQtM6lN8W7UqtQ9VjlnUH6xFkCo77e++91zuidB6Kg29yz659UXW4phGCEH3nnnuunzdpBEgts8wyfn1aeuml3cILLyzJjwyY0UsfMWKEmzBhgneYUE9i5ZVX9mu2SP/qbJOrtQ5Vj1nyjqzz0Kabbuq23377zssJOjnppJN8wAT1pH7/+9+7xRdfvP4foB6cCH8ZQVsikKZJi0dx44037nxekf75X32S9OdOon5Nh57/F+mfD88k6c9dbGLRr8SZQhPpX4plKOEBRmENBCL7ORiYFuhGG20k0j+fKWZeRRQg0VUUUwPrmWee2WdFXXfddW7w4MFeV/WCCy7wMio63GaDrXWoTkMMbmcOIK0aB+iFF17oxo0b5wlVoqg52FKjB2kfSKyrrrqqs+6ESP/0dwCe1OJBfgZymnENqZK2llN8Ek1VHK5kpLFWrbjiivFebpv0xJ6SDChsk0Pq7373O1/o3JpI/+petNah6vAqd7UVQbVrdB6qHVtkKj777DO/FtmcKdK/djzT1px5553XZ56FDvzwGyCvqSXFfl+tC4G0+nqGFUGPIv2rtxatQ9VjlnZHnvMQ940ePdqfL2koH7D3VKsfARH+9WOoHpoUgeTkEkpT2E9Okv7rrbee94Yreq3rpRrJYlHUJu+TlpaexJyif5tsskmTWsj0+1lJ0p+Dg0lT2K9KHiAWXHBBrw1KhFbRWkj4mxxSSPoni9Clkf5/+9vf3B133NEJXZihUjQ88zwv451DLfMmhCp1O8igOOCAA/whN8RzscUW84XqiCZSK0VA61D9FmHZJWTkQehT14RIIOwRG/3rX//qs1EgWLFFotPJUKExt5IyjFNVrQMBbJIDFVkR1lhfDjzwQO/ks2uShXz5O1FXlvUjPLsjYBH+ZO+BZxgUwdVah6qzGq1D1eGVdbXWofpxZO+Jw5MxDJ4EO5Bhxj+Md5H+9WGctFEy78nie/PNN/2aTj05cwAoi7w71q+88orfC4Hjcsst52V3H330UR8oUY705zPkeddaa636XmAb3611KM7LzbMOEWCK7BwBEj/96U89J6dWPwIi/OvHUD00GQLIzSDjwyJWriiQ/Wwj/fHisuiJtOp6oSaTMHDgQF9ABTyTmv5JnWTDnKhBtCx5F2odCIS2mabpH5LYXG8HCKKzwJmU1qI2Kyx56aWXdtZAyEv6gzUyFRMnTvRkIe+Bg4Rss8OawJb5j7ELwW9SU3xm2CEDAN5rrLFG59/YBCOvxEFhgQUWKKppdntu8GRd0ToUxyRwMh977LHePrGzww8/3PXq1ct3bsX9sEvWb0gY/gYpg44ypMGqq64qJ/53ryIsPpd8O2mkf+gYwHmCw2XdddcVnhmmbc5RiKmkVKTNpWQArLbaat4Ztc0222gd+g5LrUNx5susXnQeqh3fZNBJ2FMYYJJG+nN2grhSK0WAtYh5Eiey7TnL2SjYIvWBA4AMKsuuEK7OhcW42fcQbMdeCF10ahiy9qSR/tTjIxhiq622Kql/VmRMtQ419u1XWoeee+45H2DGOf1Xv/qVQ8tfrX4ERPjXj6F6aBIESP9Dlx9iig2YLXiVJpcm+flN9zMgrM444wwfBcjGgQKzHFLTCvmqOGL515dlm3lI/6YzjOn4g6ol/SH3SQmkoDQyIBAwSZmF6fg40/Sr0d4+++yz3WabbeadHpbFlIz25RA1dOhQP9a5JpSpIFqVwyukFnhCshJ9ERZKnqYP1YRf9v7777vzzjvPPf300z7l3NKotQ5V/7IY7+jKY4NEm5PdxPgNnfJWTI1oNrJPIFG5Fqkv9D9xPKt1IACeyHLhQMaxd/DBB/sowH/+85++NgefJ0l/1ihsmYwK5g059rqsCYcn+6M55pjDR/Lz72StE2yVORMNZQ6yp59+urdfq9kj2+xAQOtQXEv48MMP3V133eUzoJA1W2KJJXIHQcX9Je3R2xNPPOFOOeUU/zAQUDicr732WodeOi2L9OezZPZueyBS+1Ownl999dXu5ptv9vMl8yHOeojnvIF6tX97e9750ksveRlOasawR5p77rk768ZQSH7GGWdMJf3bE43an0rrUO3Ypd2Zdx1CmpOsFOYGsqgmT57s96hIRxdR1SDuW+joTYR/I1BVn9McAbSkOeQTOcUBf+utt/aElUXwimyp7pVQwI+I35tuuskf9pFEIIXSmkj//HhWsk2R/vmx5MpqSf+wdysQVDTJLhxOREyQEh0WgZ46daqX9kCbO2xhJBB/tyKp4TWS9uhut8jKoCVPRPqiiy7qo6YgAs0honWourF+9913+8wcDqvYqknuhb2wPpHGToRb2MKCvtV9a/tebVq0zAcmf5RWjDtJ+rcvIrU9GWsQZCryPSYxMddcc7l9993X75OITCOqMpRMCr8JchANdTlKO1DBBrUO1WaLybuwTaJ6KdpJBLU/6M8wg9tiiy06o3i1DlWHNTiS2fzMM8+UOPHD6Gl6TJL+OAnYb5GZW7Q9ZxbCWRlm4EQGqRWXTdooDitzUFf39tr7agIbWEc4syNjuM4663jNc9Z4bBZHPbiyXz/zzDN9hkQy0r+9Ecr/dFqH8mNV6cpa1qGwT6sfZxKTlb5Pn1dGQIR/ZYx0RZMjwMRyxRVXuOuvv96l6crbz9cGIt+LJF3yuOOO89EBEC19+vRxf/zjH7tJHaWR/kRpSCalC+e8tplG+hOtGjpZ8r299r3K9FMvu+wyv7kNG1HpobwP0eykqlr0Fdf27dvXF5ssYrQA2I0aNcpdcsklnlwx0h9Smqgg5kZkT2iPPPJIt0igjz/+uETzG3ILvKWL3mWFWSnVyRGpdSj/HJUsQEexaObFcI3BnolOJ0rd0tZDciv/t7X/lWTmQAqsueaanbqoRKkSbUmABAXRIbLTIv3bH538T0jNGOZNnPlhC0krHAH/+Mc//LwLntaKvA5lIWySXUT1aR3Kb4dpV5oMZ7LYaSXSX4RqNu42b1K8HNKZ/SZE6kknneQjUpGjYY9ES6sfVd8bbZ+7WZ8JHiGyH6cy6zRZUpzdsddypH+5s337IFTdk3DOIWNsxRVXdNtvv32n85l13DL5LPABfK2gPN8Syv5U963te7XWoXjvtpZ1CMfVDjvs4NZee22fLSknabz3QU8i/OPiqd6mAwJstCjwwcYBbV82ZZAvkAVErrIho3AsiyLXWiE6bSDSXxZEP6mrbGhpkHtII5BelWwh6a8NRHc8q7FNIljJqMB5RYorRVAhZNU6EAg3EKSrkv5HxCq6/GmFfIkkGjNmjHvjjTfcwgsv7OVniqz5mUb6r7LKKu6BBx7wkX/8wwYrJFmTkf6kBhM5BGklx17pyLTDAod/5DpIrTYbJBKQCCukAMAuJP21Djm/RltWBJt+1iAazrmkPW633XZ+PU9GR3MPfSDbVUSnXtY6gQ1CPC+yyCJeRxpbnHfeeX3UqclUMJci2cd4Z+1/8sknfXc4nCk8C4Gg1oUAhBW1ZNhr/vznP/eyUxD75ky1SFXuoJDi6NGjHeQMaxD1Toq8DoV2BF5PPfWUnychrsjM1TpU+0jjDEStE/5NBgl78pdfftmPaaTmypH+WoeycWe9Rt6U/RKYgiUZkzio2KeztltmH73oLJSOpcnOQOzb+YYIdeQhcTTT0kh/Cs/ikIYEVOtAIAxqQrIrDLbDLnHsc/YxToSzKH/jHM861K9fv5JaXUXGVetQ3LdfzzrEOMeWwzpycX9dcXsT4V/cd982T85m7Oijj/aFfCBTOPCbBpg9JOTAXnvt5T2HXK8NRPnXnyT9OfhnFTQm2poIGKIGNUmX4lqtbbLxoOAkNgxBo9aBQChJgy0S5QtpUkneR/iVIpAk/e1TdBKRnrGWRfor4iLboizql8MWBOqcc87p16Ew0hKbPfTQQz3ZqnWoA0vIPmoekFlCxB/EE5GTNGRnmAfzkv4a790RIHqS7AfGLlryG2ywgb/IanMgiQT5suyyy3opGshB/o39UjBNKdVdmDLGx48f7x1L2OQRRxzhCZSkxE+StJJddkcgzH5k30iQjtah+izFxjpjnPoxnHtwOCF5hpQHLY3013moMu6WpUNgDs6+W2+91e25555u8ODBJXMpPRGlarV7KvdcnCuI7r/hhhs6C3GG+3dqybDPT4v0Lw5ClZ8UzHDIE7jIHpLx3L9/f193i2x8WnjuZC9qjn7Olmazlb+pGFdoHartPRPsedFFF3nn0aBBg0qi8Wtdhx5++GFfbyas0VXbr9NdaQiI8JddtDwCYZpg8mGYOCBguAaPNmQL0RhqlRGohvSv3Fsxr5BtxnnvFj3NRpYIwG222aazY5H+1WGcRvqn6Z0nSVaK86KhrpaOAAQqGqmQ/GHjQEZGChFWYI/TGeez9Ls7UGJsIyFHca+wsV5T7BAigCbSv7qRh62x/qAzf8cdd/iD1K677uqj+5OkwM477+yjUrFdbBhZCiQC1LoQsPoHHHRpFJkLpQ5F+ldnLVqHqsOr0tU4TM4++2xPBpKRu/jii/sIX3S8OQNtttlmnqROi/Sv1Hc7fo79sWanZS+lFeM2DCxrl0Anc5RaRCsShzityTArcnAEuCIHiyPPcCYjlBoIRPOzruMoxdFE5gS4Uf+EbB9qn2DLOE1V7Lj7yAsznbFdnPM0gh2xRzLyWff/9re/dWZNWC9LL720l6TiGrUOBLQOVW8JYQAeHBuBDwQp0rQOVY/ntLpDhP+0QlrfExUBogJJBSQKjY0V/0/UBRI+bBRIm+YAu8ACC3jJCg6xyQNa1B/Uwp2hc/73v//d66Kjn7r55pt3ppyL9K/+xbLgffbZZ96xxIZXtlk9hsk7iE7705/+5CBbiI5m0xqm94YRLdwLqUUqq21C6v8F7dVDlqb/6quvXnJQNZIVW8ZZmibr1V7IVPc0yXUIOz333HM96cJGeN1113Xrr7++t0d00q+66iqXpkNf3be239Wmh2xRqKzVRPf37Nmz5GFF+ud79xz4sTcipmaeeWa/tkMCotNtzQpREuEftnISfvm+vT2vMkypecD8ydq+3377eZkPa0nSnzUK3BdbbLH2BKXOp9I6VCeAidsh8znvWBYP5x7WIiNOmT9POOEEfxcOZ/ZRYWZf3F/TvL1ZIM59993npcysFlGlYtycNY3wx1GNbB/3kuHMOQr5M6tB0bxP39hfZlIzvXr18lnhrEGczZGYYi9kDQc/mSfgiQQia75lSXKGgsyWrGnpuzJZHtQMTDbOnPRgxpmHiH4apCzn+nvvvdf/P8WQCdpR9HR3+9c6VN2cEAY3pUnBaR2qDs9pdbUI/2mFtL4nCgIcXEeMGOEjBZikIfyJRINYSYuo4BorXkPq0bBhwyQ7892bSNvc8lGyqJxI/3ymyyJ4zTXX+AKSpKVyoCKad8cdd0zVnpRt5sOVq8KIFca56dPamDeHAOnWEFwDBw70mQCKou7AGFsjeooik2ADLnk3uUQJIkUjXfQue612HcJ+L7jgAu+QJgKQjAq1LgQqyU6EWIWkP6QCh1wc+2pdCEyaNMkXleXfNMiTJOHP3yEDIQWt+CzjnEhLDnFFjlDNsqUk6Z9WvNz2VZAt6PtrHSo/MrUONWbmoj4HhCoOKchBHFTMnURUI4tIMMSWW25ZyD0STk70zBnP4RjOU4ybt0WdLWQrwoasxe67717o2kbsv4ksp2YJjUARzkX8nbo71N+xPTn7UTL7CCLBuU8WJPVlsE8kO8nw429qXQgYZpD6Bx10kF/XTZpv3LhxHkfGdthw7NNUN0brUMyxRNYY+3b4IrIfceohZZYMCtM6FBP1+voS4V8ffrp7GiLAZozCSHgPw8bBlIMVxH9I8LEQ3nbbbe5f//qX39QpWqD0ZVlqIJEB888/vyepiSCglSP9wZvIDbIo1DoQMB1qolmSLYkln8s2q7ccCsZySIPcxwY33nhjT6aw6SWqjVRgJGeIYlHrQgDbHDlypI/0AbdQmicv2SI8uxCodh0i0goN9TvvvNPr0aNTLedJqUVZ8VhwAS8I6KTWdHgHxBU2jW6tRWfKRksRSGZNZBWSJDvKogAJipBtlrekvKQ/8y4kixwnHXiyz2QORF6KQB3IP4oeg4/WoWybI3Kc8wuYhY0I6dtvv91NnDjRy3Uli0ETeHLJJZd4Yv+www7z+yQkf1i/iKguspM0awybLnWlYtwQ2NjylVde6V8JcknMr6ph1qEfj748tU6spa09Rl4z9qkfw7qDxA8R6Dink9l9Wt+dD9rBScJcALlP5hhFuTkXoWxA8MOCCy7oHf0E6lB/h6AItS4EtA7FtQbO4ziWIf+R30zybFqH4uJdT28i/OtBT/dOMwTMiw0xwOaKaAEIQPQA2RAndcQoDIR8AiQ2hy4iXIqYupr1gojaZ5Im/ZLiXhSYQguQ4olGWqeR/qeeeqonWBS1VoqsLWpEpaDPjX4lUUAQ0TQifyzNWrZZftpgPJPFQ5o04xqCmnRUiIFQv5Je2ORyGMaeaXJElWLLwZY5kogrDrFoeC+66KIlJJTIlvzLWDXrEJJzEC5gz3vAqSpZpHSssUHS1BnvZE9QtNcce2REsN7QWNPJUJG0VD6bzUv65+utWFeVW4fykP7FQqv80zKWTz/9dPfss892XkhwDntPZD5E+qfjZ/sdiDsies0Zl+Z0Zl1HuseIfIqgs1+3YrP2DdTnIEOy6NmPaWMYnXnOQSrGXfvsZTW1yHCyRtQ5e/NQTganPmdQ1ihr7Oc5K62zzjq1/4A2vjPEDKyQisTxB4nNXApuFEYeNWqUH/fCs9QYtA7FHxwmj3bLLbd4m0uS/lqH4mNea48i/GtFTvdFR+D555/3XkIqyic3o5B/eLEhoa3wrknNvPTSS52ktUVTESVIBXEiMbbddlvv9VbrQgASCokJ0lD33HNPj3dSVoGr06LTi4gjJBTkPYelZGokqW3YJoSVySaEiyCOJnRC7T7ZZrYFhXIddhVj2pxS/I3IISLVTIbCrkvTEiyKrVradNI2SV3nUNWnTx8f5QfpTGNjhh1yfZq8D1rfXB/WSSgKljHXIYr54bxCn/YXv/hFZ8HUomCJXTJ3QliFkc7YH2OdKEkcdjicQ0dUSFRzH2Obg8Rdd93lo9qKaptZdmN4EgFIZOTgwYM71xuR/tWPtkrrEDYp0j8frmQ6kH0Hec16w3gnSxf8KpH+RV6HIPEIwBkzZowH2vbi4Bf+PXwLRPOjyw/pH2b22TXI+yBrWsR13cY0pCgym9hecgyDk4px5xvXWVdZQU/WHQhn9gC0NNKfbAAI6vvvv9/jTvF4ov2VFdWBLtgRlAexb4Wgk84+nChIqbBH4kyfzDJnLlDGREcWvtah+sZ21t3lSH+tQ43BvJZeRfjXgpruiY6Akc1sANLkeUhdhcAnupxIF4qinnLKKS4k+yH30QBkwwA5oNYdAQ4RpJ2iP0m0JOlX4EUqK6Q1GRHIJDz00EOdaf5FJ/1xLFHojI0WqdMcmEJileJdxx57rD88WLV6NrF4vEOyn9RrriELQK07AuEcgEYlY5gUXzYMIenPfxPVgg3jhCGbgihBsn6I0CpaM9x47qx0SjIkyHLiMIZdMp9a9pNpdnM/kUF8RjFKSNqiNa1D8d64HbDIygsjeZOHA74R8uVXv/qVl0UwZ3+SqLZfhuMEORCRAh2IsGfioA+hao0ABwpI2hgW6Z/frqtZh0LCkG/YbbfdOjP58n9je19p2Y9k5ZicGXPCaaed5qOps0j/Iq9DZhFJeRT24tgYxBXY7b333r5wLNIylk0akv5WuwdHIPt8/iliZH9YaBddeaRPwJKmYtzx5x+c/GTzcF4///zzO+V9QtKfYAjIbM5IWstL3wHjFi6DYBHT4IfQJzgPgh9HAJ9ffPHFPlACRwkZ5QRDkclLlgTnTTgT5H8g/IueFal1KP44D3ssR/prHWos9nl7F+GfFyld11AEwujyNE1+ojMgXYkYQKv/vvvuKyH7uccKLi255JKesCoi+VfuJVGgj8ho5BGIAHzhhRf8JoAip2gujh071uNGFFBYvCqp+91QQ2jCzkPCn5+XJP2tYCxOE8tO4bAakv0mBYLeojkFmvBRp9tPwhGFDbKJDfU++X8Ot2wmkqT/dPuxTfbFFElDF5lG5BqOD2sUiT333HPL/mIiBnUg6IBI61A84yZTgsKxVsDcSH8Oovb38NsY3xD52K+RUqxDSIEgr8LnOPaIZtPa3oFcGLWWfHOVSH8Vj+5u67WsQ6xNOJ/RSCdTpYiEatasAdFKIAma0mTlsDcHr8suu8xBwFhLkv7xZqHW7ylJ+jP3Madia0j00dhfIqFCxhQtJP1bH4H6n8Bs7tZbb+0MKENyj/Nk3mwdFePOfg+sQ2SNU7yTYJ2QxE/aL4Q0xaLZm3LmJIBvxRVXrP8lt1EP7JGOP/54H9gYttBpyrmTQDO0+q2FDhX2TnxuhH+RayJoHYo3OMrVjqkk7xPvV6inWhAQ4V8LarqnIQgk0/jDSH82EpAEkKq0JPkXHnx/+ctfus0331xRA8Fbguw/88wzHfIzECoQK3YwhfgHW6IBiRAm3df+RmFU0gnXXXfdQh9kiUY5+eSTvSOEFpL+LHKQrshNWAvlZTgoUDwaPW+i+0m5LmJKdblJg0wdbJBoNYpRzT333F6XHycftTqI4hfpn46gpfj279/fR/9xSIAUYKOfRghyyF177bV9pNCNN97oyYOwxkRDJvcW6lTrUJyXxbxH1CkRfiHpz39D+OF03nrrrd1zzz3nC/Baod4k6c+4Z35gTmB+UDRgx/sB3+uuu87961//8o571hWyoigQDZnK51mkP/cns4HivPXW7kXrUNz3Z/t29pZkmBFcQjQ6dsv4X2mllXx2CmNfpH829mmFUNHhZ39uTaR/eds1GUMi/MmGIsCErDKrIZFHoos+VIy7FGfWb86WyHRZY3/JXtQyodPsl2t5F+YIjDvztHZvRO7jnELmaJlllvH1zJCMpRnpz7mcjFzOldgujbMTpH/oVFVGpPOOKOM4tA7VPjby1I4R6V87vo2+U4R/oxFW/1UhUI5sIWoaYoBNF1GpSFGwuEFwsUAS9U96GwdZSfp0kQJEXkCwsFHlULXmmmv6LAkroEQaIFFYEIGkCIMhOEP6E/m7+OKLV/UO2/XicqQ/pDQYWqFJHE5EsXDAJerKClgpmiXdOkxSCn1VcEN6BgcL8wEbNA4GHCoMX42h2xEAACAASURBVNP0LyL5xzi+9NJLvZY5GSUhBhwMzjjjDD+2TT6B69EBBmMcTkRgWXE6ZNFwBjLuqeeh1oGA1qE4lpBG+uO8YzyHmU5mtza+k6R/nF/Ter2Y/ukzzzzTreCzHWKZKznoMx+kRU8nSX/WMfYBVgC09VBp3C/WOlQ/tjbm0eVGgoKsCfboEFWMcyJXWYcOOOAATwiGGWrYMPv3sLhn/b+oPXpIkqZhtK89YZL0X2+99dyQIUPkJA1MALmZY445xhPUSSdTHtK/PawpzlOk1X2zntNI/1B6jvMmGSoEkxVxH5/2BrBN1vWbbrrJIRX7hz/8wQc5sA+gbofp84djnzGPkx8HAVk/EPzIdt58881ukUUW6TwHxHnjrdML6xAOEYLtcCrx/1qHan9/YfZjspdkRplI/9pxbuSdIvwbia76rgmBLLKFzpKpwOEXUJCSgr5F16ozTMLIcv4WFlBabbXV3D777OP1/IkcYAMM2RK2sKBvTS+yDW8qR/oTNYT8BBGsyabotcrGYFqVSCNY5Kpl64Apmr/jxo3zHYWyP5V7bp8rbCPFZj6Z5USKOgeqe++91z9wGiEQzg2kU+NEwTkK+dqrV6/2ASrCk2gdigDid5HoYaQ/vVJI7sgjjyxxzIv074631S7iE5x7kHfWwAsnMw58+/u1117rrr76asf6zjxK1llapH+cN9uevWgdqv29hg4+CAL2mGuttZbvkLWLbB/WJ5z4a6yxRuff2FeRoca1zA1FbUbYI5tAQBNZjshwQuRBjCJNQWQ6QTq0tPpa1gfEIfgX1XmCLUKgIicFTpZVm5V5Vk2kf1HtM3xuC8phHdpoo4281B5nSM5A7J1oSdKfOeDpp5/2n6+++uqFHutJG+Icftxxx/kxT1AE8yEBYqzjtHKkv+nTh30WXdYLWSTwpNYJmTw4QrQO1T5zsZ7AE3EWr1Q7xnC2WobMuczBOPMJ1lWbPgiI8J8+uOtbUxBgc0aRGTYElqLGZaGmP//P4oZHO7yGqPT9999fG4gAVyPy+dMhhxziI/XBjuhg5BEswjKtQFByo1Z0gyW6CpuDuEoS+qG8T1p6K1FsFEKGhFEkS4clccDHQcIhDL3PUOII2SmILLQpKa6G5qdpMEJiQxQQIYizqogtdCwlSX8OYRAE1DyhJUl/xjrzAvMAZCCOKOZNJKjUOhDQOhTfEpIkS1Y9jpD0N+1Z1vaitmRBbgtmAD/DlNR+0v4phErGDhk8w4cP92uNZfCAH9mQFPI1AqEomIITJGjac2sdimcF7MeJqOSQzx4Jwol9D7r92KLVMcJpz5qP5Afj/cILL/RrOk6rotc/ILKXoCYa+IEjhPUSSyzho1TZJ6UV8oUYVMZOly2zhuNcwr5oyWjyakh/7lcx7u7zxCOPPOJOPfVUX5jXsnWS9c64S2fJfHMs2LFem7OEyP5kIE6S9LeMKOZe5E+RXGGuZT5F8quozj4QByuyxOGTcCKjVkAdA61D+ezRrmK9QfGB9QVnPQEmeWvHhBmn2CXnefanatMHARH+0wd3fWsCgXCjwOaMDS6LFVGobHqThXy5ns/wOlLwZ+mlly78YSFpVBYdiFYqBy8wZPI++uijvWZqslAnZCGbjT59+kgrOQAz1EHnQAoBhUwCB1fIaVpI+rOheOqpp9yzzz7rCdckoV3kwW+Fz5DgMsdJKM8V2ijENJsDIlsp3vvQQw95iQDsueitVtKfCCw2wch1yRHV3Yq0DsUdWUT50nDOVSJZ7JshaUhfJ7uHKMCiO0lZf4j4mzp1qscFTIn+DZ2kdojlcEsU1bLLLusj2yAQ+DfOE6Lc0FIvUrOMKOQecYJATtG0DsW1gjQpKSNaTcYQzHEGUDcmbNLx7kLDIqTZO1pLy9QT6Z9tv6HTOGlnoURppfVIxbjLzxE2lnEir7rqqv5siZwke0vqxJGFkhXpH3f2aZ/ekqR/WITXntJIfxwuYZ1D/g7enE0hZ4u+bwIvAp9wSrFnsih/rUPVjRdqRJE5aq3a2jG8A5xRNKsxUd0v0NWxEBDhHwtJ9VMXAjapQP6ZHi0dltNSrusLC3CzEf5EChEdhOTRo48+6jdlaPtBDEAEoD9PCjHRAkWOCMgyCcgC0qjR499vv/3cKqus4i8tJ+9TAPOq6RGJQKF4Eg6nsOHkI81/5ZVX9sRWsggy1+LUozClUgI7kKuV9MdJReQw413Fo0vNWOtQTcO6200cqqx2DJFqVk+iEskS59vbsxekev7973/7h8OJHJL+5sjHSbrzzjt7yTOT7EJugZo9RWw4QMgWg7xj3WCNgfTXOhTXGizad+GFF/YY05CLQ4d64MCB3lZx+mGnoY53+E7i/qLW7Q2ynzoHOPHSxro9WZL0J0jKCne37tPX98tDsp+sJ6SQqH9C5glrD7WfmButaT2qHW8CxMgSJeKXcWzyHVZfi3Plscce2xkUxboEQa1WHoE8pD9zA3MrwWdFz4oqh2YYzR9G+Wsdyj8K66kdQ0AuskrURlJ9zfyYN+pKEf6NQlb95kaASRkSGgKL9F+I6JCIEumfG8qSC00TkOJURPOyKbNCVch4oKmWPHzxd6ID1boQIBqdgkikA1oRJftUpH91loL2PJJSyPSw+edwy2EMQiYk/SmuRKFj06PHEUDKvxxSXXgTtUJhRJwj4FetvE91b679r9Y6FOcdY4tIRv3jH//wJB8ZOkT8meSESJbacE5G/4akf5i+HvbOmp/M5Kvt21vzrqwinBxAkY/UOlT/e2UdQkaODDykPSD4aRbZt9JKK/m/UyiexviHDIQwZA9qf6//l7R+D2Q94ighMCdsSQeffRaSMcjykcXCXr+ILST7KVYMwYxtMQcQsDNmzBhHMXgySiCikNg0ubiwxgwEKhI+rFtq+RAwBypBZQTsIRnL3yD8ydLFJokMLqptJlFkDsQhf+WVV7rXX3/dZ9WjMU/dPOwvD+mf780U4yor0AueOPk4WxqHhNP/r3/9q4/yDx1+WoeybQP7Y0+JA5+WJ6MsrXYMGN99993unnvucXvttZckt6fzcBThP51fgL6+4wAwYsQIHxGYld4LqXXHHXd4uCC2IP/Y1Kl1IfD88897rTUiKocNG+Y3Vxy6OEBYIbqFFlrIb2ZJ+yPVzVIurRfIfqKEtDHrwtVIauyOCH8OCmFLFkxis8Fho4gN+QgOWcl0Ujb/pPgSlYJNok1JqnpSWiEk/enD7Fb22GVNHGBJseSfsI6JzY0WYQV+SU3/UAu4iPZZ7pm1DsWxCIgXIlRZy3Hep2nwp5H+Ilkq41+O9H/yySf9Wm/ZU8yZRFZDBBY5vT+N9GeNYq3SOlTZ5ipdEUZRIsO1+eab+1uuu+46R8YUxWbZryNLxXpEg4wpsk2WwxQCEOzYR6Lnb/I+IekPeYXTiuxd6hvhIGBfWtSMPQgqyOW33nrLO5nDTFywJvr8hhtuKIEd+9tiiy3cVltt5W3TSH8uUl2jUguF8Lviiivcww8/7Hr16uW23XZbn2VmY5i9PZlUlqGPXeLwv/POO70DgGwLtQ4EkutRiEtY70Ckf36LYe9z0kkndcrEco7cYIMN3Kabbur3oTj8kIU1ZQPVO8nG1upGsa6Trcc4p+Uh/fO/MV05PRAQ4T89UNd3dkPAUoIhApLRLEbEsCFjI2Ebuu9///tC8ruIKUvfJ0KIqCnIE/5N45CFs4Sis2uttZYjxR8tYMhXNJLZ8BJJff311zscAn/84x8VSR1Y1ksvveRlaIg6h6TGIcKm15o5BPr37+8PXxw2iqaVDBYQ+UT6EWGBTVmqKdFU4McBlZa0sUqkvwZ5KQJIdeHYoxE9xRgmm+e2227rrHeSRvpTcyL8u3DtjoDWofqtwjKimAO22WYb79TjEIFDn7mUCGDmCA5lIlmy8YYYYExD8oOjFSkvR/pzKLOsKAr36WCbTbJoHap/rFsP7B3ZX7Lmo+dNYy41AhAimj0ntY0gCddff323ww47KLr/OwApMkvQEyQLmug2bpNjHU1vnCc4AS655BK3zz77eIde0VuSRMXZaWSVEVhgmWzMqeDNmZN1isLnrEsQ1HJIdaAFbkRIg6O10FnCmA/PSCHGyeyeotspzw/xjKIBYxypPfBDrg9HH2333Xf3ZDUtJP3BnPHOGV6tAwHmS2SlUIaYOHGiD4JiD2QNbAkMXXzxxX1GH/xIUtZLWJYiYOdL5sNwHuUqkf6tbS0i/Fv7/bXNr2fiJjoN4ppGqjVR6kSiQxQSPYCGusjo7q+c9GjwgZA2HfS0COukdnqY9mrp14rw746vFf6D2Kdhk6SnYaPooVMY8Y033ii0dAJRpdgXkfzJw0DyMJYWgZUk/SEIkKJAZ16tCwEcSsccc4x31kHocQAwx0o5TX8yJSZNmuQjXHSQzbYorUP1jzbLxkN+CzKKIn52mLXeObRSgJs1XSRLOubhwQsnPQRpHtK//jfYnj1oHWrce2V9Oeuss7wspzVkKvbee28fYUk2KdHX1liD2EOts846jftRLdJzKFmKE4riklYnikdIK+Rrjybyquslp5H+RPgSZY6UKWsRzhLqlt1yyy0+Yp195+DBg93QoUO1L8oYL+bMS34c7vP5DNIawhVMaQSckSkRBke1yJBs2M806T2y8cl+5LxtcjQ48AhotHpH9iMg/Zk/qT0TBlI17Ee2SMfgxhjGPgn+BE8C7eAycD4TBJXWFOVf/gWDK6oFSO/mIf1VO6ZFBgzqKN/a7Nw6v1m/tIURoDgsqX7oKfbo0cORAky0j+nWUc0b0pDGhgIvOGQinlkILpwAduhtYRiq+ukMUaICSO/dcccdfepuSNpZuiqbWyIGTMqDNDecAWwU8ICzCLLRpb9Q29cOayyURT6EkSbN4YA0dNL9sTd0JyGu0g608847r7+OzySV4lwoKVGJ9E8r1mekP9r9pLNrc9t9mgiLTW622WbdinGWI/2rmnTa/GKtQ417wRD4OEFZs8NmslzMl6z9OPSYN9XSEWCsn3jiiZ6soon0r81SGOvsITnoZ2n6s0eypnUoG2ccopB6ZOswnkPdafZP7CEpLE3EOgQM1zAXQFqxbyUjDbkanM9opEPAFrlZ9DRjnb0mBWXTHPJppP+AAQM6pTuLjGH47FlyKaFUCtcTHMXcSqYEn3HuUfHTUitiHmS8k5nDuLZgMoog49zDJpOySGQBcFYlUIesCdXnKMWU4EUCdpgr2f+wJhGhTlYkgWSWPc58SVOGXvm16LTTTnNkLpORwxjGyUzDdnGqcJZnjCdpTjlKy68Y1ZD+Ra8d00prrwj/VnpbLf5bkwdYexw2uRDZbLg43LKZMN1Ku8Y8uGl6wC0OS8WfH6ZLEgFA4ViKIlmziErS1jbeeGOHhjJp/Ua4sCmDPEWvEnmf888/32/gwJxiqCyKSCsUeeKGhGJji0Zl2JDwsYgLsGNjdt9995VcQwqwND87IIlB+vMuIAqKGonOYYCMEaL5sT/GumERRvinRaqQcnn00Ud3RrfgrEKnmnlDrQMBrUONtQQOCxTpwkHNWO7Xr5/DOUU0G+s7B15kvtD2RaJCLRuBakn/Iq7h2BvyMURHJ+c5iBOCSCgmidSeFfEMo1GznM9FX4eSVpnMfrLPk2TqNddc44tRWks6/22/muawLtpcwDx57rnnehkkCFWCmcD5ueee82cgHKI4o+zvkIMES1EXgSypogU/5bGPPJk87KPIioagFvnXHVXmPmQjCRhjP4qDnvWa7AhamJWSHN953lG7XwNmBIOBV3iOYd/D/geHpxUxTpL92O8FF1zg5wAwNxK73THL+3zgQwT6yy+/7PeRYAknwvqfbOwNOEvhhEY9wmqewSNZcem839uu17HHhBMi4zbk1/KQ/kWvHdNqNiHCv9XeWIv+Xjt4MbmQ6sfEwmRhemsh6c9iCamKhAoTOjqApLkWdeELo4DSNLipgs6EXS5ZxyL6IQnZyCEXEDaIF+RBIAiL1tgEQE6xieD5SafmIGAFjUPSH4zZOBClxmYYWR9s0+olFAk705f8+uuvS9JQ6yX9i4Rh+KzY4ahRo7wDzooV8zlz5a677uptjWZprPx3KMvF/9uBAjteYIEFfJQVmulFdZ4kbUnrUNzRhUwH2tM4mbE5InZxImfZGzqrFPRFsuvwww/3NqrWgQBrC2noYBJGm1ZL+rMeEXldhAZm1DlADgH7SxaJtnoSSS3pPJH+RcCvmmcM65sk7wtJf5OYNM10COuDDjrIk4Y4/Bj/zMNEuBKkUuTGnhPb7d27t9tyyy297BFZpkhFWhs0aJDX9Va0dH5LKafpH+73wZ2ACMnOlGLLOn3cccd50pqG0/7QQw/18lzWRPp3t0f27Tg8yaTHzkzWbOmll/YXw20gXcxcai1ZF86ydNkHsJ4pyr8UZyL3kY+1gEZwOvLII72sT7nGmkPh7ltvvdVfBsGNnFeRW1hfLy2othLpX2TsWvHZRfi34ltrsd8caq2FEWhsGIiyIHKaFpL+LfaIDf+5bCRwjrCBIBqfhWvffff1mnWmMW9yPUQVIJPEP6SzU3CJlHaLqAyLWEEskBVABkBRDxSQVRxC2cwaYYBNopv49NNP+3cbkv4Nf9kt8gVGpvBzkySTSP/qXqJFVFnBzeTdYRQV80AofUY6K4QAh1ecpDgMkP/ASaDWhYDWobjWQJYYh9fQOYWdpjmlwR4pAKJZOXipeHTpu2ANv+mmm3xk9Lbbbus22WSTqkh/I1Kp7VGkQonJ+jrJQ6sRqmmYiPTPNx8wdsEK27zxxhs7pWeInDz99NN9PRlaSPqzf0LaC3k+gk0OO+wwN+OMM/osyvHjx/s9pxWszPcr2vMq23sm5c/Cp2VOZV+64oorticIDXqqNNKfoCYyJzgrkR2hzNzu6xC2iHOOwCbWd/4/a10PSX+CnrBTxnsR27vvvuvnQwsUMwzILiO4wSLQwzHP+ZsgCWqZgDGfUdCXPX6R5XXL2Y/tlawGR1pNuKz7CaggwwJnNM7mMGulnW3W5PbIKMPm4IaQ15s6dWpnsCPPn0b6J7PGkTLGnpU13noWI8K/9d5Zy/1i8yISLWCpV6FuPAcBS7US6Z/9ejl4QfYTzc8mDM2/Aw880JP+NDAl2jpMI7QFDnyJqIK4pjGJU0iRiP9QHqjljKvOHwwupJiTKm0e/zBqkKKSLJY0kf6lYFskCvZHBJ9Jz1h0al7Sn1532203t8EGG9T5Nlvz9jDijE0/0VREnqCDTPYO8yeNz6htAFHC2MWRZ1GU4ZOzAWZeILpfrQsBrUPxrMGcxqwjHBw4KJCxxxqUJAc4AJuOd2jDRdRMtoMXOsebb75553pMWjpRa/wbjLbbbrtupD8p7ARI4LynhZr+RASfdNJJXgaAoAqTr4n3xpu3JzClLpRF7oWHVpxSOEchW/74xz92y2AMScGir0Npb9jwQeqQvRC2xx7eMnMguU4++eTOulsh6R/KVzDWIRfYWyUlgJrXshr/y8KCnWCNPCT44BABM3TmcahIdqa2d5Gl6Q/OBEQgjaTsxw5s7UxOdD/yUqzreUh/JGcpnIpEbFEzJcJ5MC1LnIAcO9+E50v+G/vDKQAPguMemxUPUn68J0l/JGCx2UpnHu6jGC17haJgTN0IHFHs2cNm2eGs66ZwwOdJ0p8z5p/+9CdvozjywVj19Wpbj6b3XSL8p/cbaOPvhwwgwpyUNA78RKDitaahUUc0Kzp2RK4QTW2RQkWZiKt59Umy3+5Nkv5hn2E9BEVUlaLN5pYINeRS0PNFF5WDbM+ePX3RKaIsiAok+oLPSbOmifTvjiMbBjYFHPzJQKGwthXorET6c1AgmmjDDTcsbNE0k+QC2WThPvR8IbOQ+rHDgUVH4xBIbuSKTqimzalah6pZaSpfC8F6zjnn+HkyXKv5f+rvcKgKSX96xH6R6UO3u5zkT+Vvb90rkOY5++yzvbOOloz8S86VSdLfIq0Y95CnrFUmi8QahU5tUevJZJH+2OGxxx7ryWr2nkgr2NpkloS9ah1KH1ehI4or2MPbPsnuyCL9scXLL7/cZ53RILBxcvFPEbXnyxWKZ53nH6TOzBFqOvPMG4rwr33eT5L+IvvTsXzqqae8jA/7TOrtEDRC1nMe0r/2t9P6d4bzH8E6ZI1AmnLGpKgsGU0777yz69+/vw+0IxMCXDlTkgEVZveoHkK6PYAlOIGbrR21kv4Q3wROFkHVIKtemaH8y1/+0q/HaZH+w4cP98WQcY7gJOGMrqzx1p6vRPi39vtr2l9vuvMcbiGoiFphgmZDa4QqfyOqmg2uFfLigYpYeC75ItlE4HVF15Mo/DCyn+hfJmiIQlqS9MejywRNSjWYC89SdK34HBHqREwjR4Pnmgh1otIgCGim7cmGjchKWpGLR2dNNmSVINWB04Q2YMCA3KR/005g0+iHEZmLbRElhVavzYfh1yc3ttggqajMC1mpmopa60BQ61B8Q7Yi8pB/VvjMaiOg320Ze1kyAPF/UfP3GMofsd8hshRnCZHn4VgtR/pbth4BEtTzgDhgDqCxpiEJZEU+izj+00h/MsdwmEJcW2OdN5zQl8dJXcRsk7yjJpTt4J60gJyQ9AodWbwT9vuQ3auvvnphI4DzFIoP3wf7USQTcZLiICV6taiSm3nttNx1Rvoj5QP5qsj+LrTABrIfUpUAkqS9Wd2ySvI+Md5Tq/VBxhOZtsyRjE+kyyD9reGExxkPSW2Z4jichw4d6lZbbTWfxUs9PdZ91nNIVYLQirh+p7179jXgh9MYOyV7Alku1m0wqpX0bzU7q+X3hmsONgVu7HXuuOMOXwcOBwoZORY0EmaaJ78PrHEAUlxerXUREOHfuu+uqX+5kaRMFOjT4RlkQWTRI8rtoYce8pvYNdZYo7OQDZM7Cx5RWDgGitrCTQTk3lprreUL0zFBWxo/hD/RARZ5HpL+4MhnHBY4nOE00GGhy5pYCJFPAGc2DtRCsGLFaNxBXmOXLJAQAaNHj3b//Oc/vQ1DsEi7rvvIxMlEhL9l6Yj0zzd7vfDCC94WkTv7zW9+k5mSmtyMbbrppl7aRweD8jhrHcpnh5Wuwv5w6HFAYE3CScW6ztoCOcXY59DLmk4UFuQAzhaR/s6nUpv8FmsHEYDl1pAk6Q8xAAnDHoCCdWj8g7taBwIQUmTrYXfoR4fyPqzf/FNOIz2UWxCm6QjkJf0JUqFgdNGL8YYoVlMonghgaiWwd8dmlVEab0QyT0BqQ7hq39Q1d0L+keFkpHSafFQa6c/5iLNpkRtnbbIdkTyjhefwcNwnMWKtwjmw5JJLFhm+ss9uElME5oWNDB32mZYpmkb6H3DAAW6FFVYoLLYh2Y+NIblrRY0Zy2TeUY+HZrUd+W+riWT1IA1ABY22hymJ8G+P99g0T8Hhn0JpHLxGjhzpIymQRbEIKhZI0tzGjRvnD70cXCmiRMo/hepEYmVPuqFmLy/ciP000r9pDKKJfgjOJkgTNvxsciHvDz744JIUfyvyx6YCYoV/E6VB1JpFszbRIzXVT6mG9FfUWserC7NH2KQOHDgw850SRUn2CdGqRBEdeuihnuRS646A1qG4VmGyU1bokFRfGnJc1113nS8UbenBEFW2xnNNkSX6wv1OGnlnGt5E53Mosxo7IekfvknGO7V4RKh2oUImI5KR7DmZE8maSGr6M7dC8j399NMOAgEnDIfb5J4q7qhpvd6wR5zQEFjYGvt3ivTR8pD+rffEcX4xtoTTHsxCMrnaQvH8GuaCq666ymdEcB6yYJQ4v1S9CIEuBJI1JPgErXkyo5JOkZD0h9gmQAW53qI3iGmKkYekP04T9kVwG2C1xx57+DMkzjyy9WmsPZJISbceI56J7Ae/LbbYwnH+wTHF/rIc6c98iQQaUe1FbWSNXHTRRf7x2RfhICG40ZqdO9nPw2vYfp7PbZzfcMMN3kFKwAncnIJGW9+aRPi3/jtsmicIC6Daj0qLFmDSJmI6bCYPYMXAmuahptMPQSaFTAjSoWkU4iUigLS/sIn0z/+Cknb305/+1DujwmZyFZ999lnnn3FWof+LBJVaBwJvvfWWL3RMY0NgaaiVSH9Sh6ndscMOO+gg65wvdgiJj7RPlqSP2RzzKwW7wS+rCKXss8NhaoW4tQ7FsQiT3KNAN3MmkjI0k6QiwprUYP5u2tOQ12RK4ZwqomY3+EyYMMFnQ7CeU0iXudJasnhfUi6OArxkSlCLhybt6XRbNtvEkQ+BwjxarpAvvYA9TkEySRXt24Frsl4Mf0uSBSL9u9ugEX6PPPKIly8lS9lsSoXi46w/6qVxCKQVjua8g8MpjfRHWg5SlTOpWgcCSdLfcOG8jiPfHCO2N8LhTHAP2eVF3RvZOsxazd4mbHYO5+9G3rOHuvDCCzvPnWmkP8oRBJKa1GFR7TO5/wnXcca7BelwblcgY3GsRIR/cd51tCdlwoC4I+2UtDUiAqjczcKVjEwLpVHsBzAZMeHwD+QMiyIFQkT2d70iUveR+ghT0bP040PSXxrzzkE6Q0ZDtmCX1Dxgg0o9CYpDQ1bTkI465JBDSjau2DY2TJom6dVsaonOYHMmYqDDPomQROvTbBOHCHUQiOTlvyuR/tEmojboKNTwr1RwE9scMWKEl5giwpeNWpEPXVqHGjsAwBeHM4coxjrR0Ry+KOhnzQrJQgIst9xyDieq3UM9CubeIjci1Kinw4GfYqe2x0mS/YZRcv1mbYdkBX8OsYqo7LImnKVEqiEjx140qTFbifQvsl0mn72cfm8l0p/oS7J7itrCLD2kD3DsWTQkspHInRHQBIlKu+CCC7zTfqeddnLU42BPalKIRc6GKqr9NMNzV0P6N8PvbcbfkCT90zT9CSQ78cQTfeR/0aX5bH1+9NFHfWaeZTfybpGcIcKccyUScdgn2ffspdgj4axPi/RvyTO1sAAAIABJREFURruYXr8pjfSHZwM3Akn4nEwe+Du1YiAgwr8Y7znaU3LAZ8Oa1FVDLw1NP4jVpAYtBwIqoicLo3GYZdJRlFX312ObBw5b4EaKFoteGiEw88wz+whCHCgcICCyi9g4tLIpIHuE/w5JFA5hpK0lSX+i9ln0iA4MG/ezOSNFWwX9upCxiDVI/bDhDAnHeRrpz/ygtMDuI9PkUmx844RKZvJwF85VtMApjJqVdl2Uca91qPFvmoJyxxxzTGeEOc4lCpmHB7O0bAp+GWsQcmmsX0VuFn0O0X/kkUd26qgiw8dntK233tpLzHDwpclpX9likusQdobUUWib9JI89IZF6ip/S3tdwX6bvWLafgYn3RlnnOH376w/OJSRP4RgYYxnkf4gVHT5BNOaxgFlklLI+9jcB+7szznnGM7sO3GI8i5sjgBLaSW315hrtqeheDZyZ9TjQY4PR93666/v7VCkf/1vK03eB0c0mZGhk5+9VNp6Vf8vaJ0erF4evxi5o5D0J7iEaH7qHbGmszdifbKaewScnnXWWX59rxQo1TqIxP+lyf0P45z6j9iinMvx8W72HkX4N/sbaqLfB+GEVioRZ2ktlKTIS/o30eM17U9JFlKBEOBQRsQfEb8cJHbcccdCE9NZxWbspRJhBVnFgT8v6d+0BjEdfxgbreOOO84Xm0I+gcg0SAEi2cqR/tpcZL+0ZHEqiALIACtKxZ1hFk8WuTUdzWKafrXWoWkDN4cC9GaRkbJsnp133tkfFMJsJ6KtKBJP1CoNu0X2R9rTXZFqZD+G2RGsQWRJrbfeeh5PCMJQB5gDMBJJSHepdUeA9f7qq6921157rT+80tCpJaM02cJDb1HXISvi179//24BDqw/RKGTVUpgxCqrrFJCThm+SdIfTWUIBGWddFmcreVIUliQiX2KHSLTScaU2Sp/I9qS9R0pIByl7OfVhEBsBMJCnmHf4Zwo0r9+1NNIf2rIwJtcfPHFnqROSn/V/62t1wP7RubDxx9/3P/4JOlv6w5OKgKdkEMiS5I9EbaMAgJY4rgqutO53NtPkv5cS7Ft9ugKwGu9cVPPLxbhXw96Bbo3JFmYmPfee2+vzTt27FgfoQLhh6cVr7Xp+4r0z28gLG5ogFJohehVotFJAe7Tp4/vJEloQ7iANweFIketJbGZccYZfdQKhydsFhKFgywtTD0X6Z/fNrmSTQMZDxMnTvTkAAW7kEuihbq+SdKfKGGkldZcc81Ca1VWQjtJYoMj8yuSKJCtSIMgm8Lfi3xY0DpUyZLifp4k/SH4sD+iApMSZxx0aclsqbi/qLV6Y01HsgMc0e8ny8k0e+1Aaziy7qP3z2GWjAD2Uj179mytB56GvzZJ+qcVp7Ofw/rF/Im+b9Ey9iyF3zJIklmNZOORyUNxRLJyGL9knbEXJdIfEvrGG29MjfSfhq+7Jb6KyGkiTy1bLyT9wwLe2OGWW27ppT1GjRrliyJSoFeykS3xmlvuR7JvOuGEE/zaQvYo2t3MB6w5tHKk/xJLLOHrx8kRlf+1J0l/1nwiq/nn5z//uR/rRVuH0tCrRPpzjwWZEelvevOWKYUjhXPS3HPPnf/lFPDKcpr+BYSjsI8swr+wrz7/g4ckC5HSHAr+v70zj7qqKv/4Xv6szNSENIfMzNRKDRzRAhVNNFDBIXFOS00UzTEzwH9SNKcUQUjBVChByQkkpxRyAKfSFBwQhyyHnEKzHHK1fuuzaV/Pe7jve+99J+6957PXYgHve+4953zOPufs/d3P832yRVHwlMbmh5Yv0qvoX5lza9Hp+dT+ctsVXQDMMiFdnf5H1GSaODHJZzK7ePHisNlmmwUGCGlVW9G/ct9MPt5kkiRBj08x8MLGK7W2RP/Ke3ELCNBHifpFBCjXmCDg+5stClgkcr6Huv5qp4U9FpOTcF+L6N/1R9hYeyAQgug0no+8k7h/8xkS6YxS2jrXoFwmRWOdefccbS2if/ccUX3upa2xDvc3FgpEUJIhgWUcC09k6LCw36NHj1LtGM4OsZr3v5H9S19r+uOsWbPCNddcU1b0nzFjRrSczDbmVPC0hll93juNdFQI+Ni/siDP/JHG/U1/pO9lLaN4J3GfI7rSyon+fBeLVljSFLXBj7kP4yHe4byfaZWK7eZFfz6r2L90L6ok+ifBn+tA/SjeO4yVeD8ZFFH9XanoXz2rZt1Swb9Zr2wnnlf2gYsQgJVH//79S6JqSq9ickvkP9Y+2ZYV/Un3J53VVKIlhLK+fqSmkU6N8Afzcp79/IwCddOnT4+fR+DOWn904mVviK9ikoqgn4qe5aPXslFVFN495phjWgzUshNhol5IDUwD5YYA0MUHSXT+Oeec06J4NLtkUQVRKnsfZ0V/xGkmsdkCn118qE3x9QzK8Pe+9tprWyywEOl7xBFHRA/LokYB+h7qui7OeyVl6yEacP8OGTIk/mFiq+jffvbZIufcu4MGDYo1jbILKkQG41mLSKCP99KsX3nllSg68z5iok86ehr3KPpX1zerCXDgPr/yyiujaJiKbvMz2C9atCiKLfRf3kO28gTaEv15v1Nriz9sR7Q1hRQV++1NHSWQ7KSYbzP2JkucluqdYBuXLFHSttipkBWdap4V1fKsNfbp3XLLLbfE8TfZTmTs0U488cSKi55J9CfTr8hiP889Mu3JFimn/dBHmWe+9NJLkW3W3icbNJGuEzrU97///bDDDjt09LYp1OcV/Qt1uZc6WQX/Yl//qs4+WyGdf+dF/2zBrzSgyH8xYg0evwceeKDevhk4RKDjic5LjQI1TPYp8EU6NZkTNIv4td1Ns0IzW2ZFf3xmR48eHV577bXSBDb/bUyEb7jhhmgF5MSrJR08J2+77bZoLcGCyGOPPVYS/1sT/bH8+eY3v2naalVP1/IbMTB7/vnnw7vvvhsHv0W0osiT8T3UgQ7Vxkezi87JZiZtvuuuu8Z3dmuiPwXPv/3tb3fNgTXJt5bjyxgqRasxNsL6jEbaOlHVRk9/fPERpfA5z2aY5TMbFf2ru1kqif7ZAAkKwxNQQkHpCy64IIpd+YCJ6vbavFtxbxOhilUHlifJpqNSpD+cecfzmaIu4Ddvr1g2Z8ZiKBH79CsymQlwojG3ZExOJgk2sTQy8pmPk3HWu3fvKGKnoClF/4+vH2NwvOK5x7m3EauxNmVMjs0R4/JKjXsdtsyfimjjw7PwN7/5Tbj11ltbzM0Tt3yEf/p5VvQnCGXq1Knhvvvuix7+BJsxfvLZWan3Lf37rOgPP8bwvOttzU9Awb/5r3GnnGFrYgvWPkwGiEon8kdvutpwpxTf3XffveThmSICeVGmiuqK/m1zLSf677vvvnHhBMHA6P3a+iUCFFEXpKczWGUhjwkDfr9MHtLkoJzozwAXQcvBWG3M3boyAd9DlRnVusWf//zncOGFF8aPDR48ONaEoRgqUdW01kR/fpcWqWvdZ9G2T6I/Bc5TNGWeAV60RPsy0bUtIYDYjCUSE/5NN900Bj+Qzo/435boz2edyJbvRW2J/vRNanLNmTOnxYdZ8DvhhBNKdXvsnyH2Se5nsnO4v7E9YUGERTtaJdFfhhLoTAKM18l2JrgJIZ/5eGqMyQkkY4EpBegRGEUWDyI09/ydd94ZNzfD7OOrks9s5DfOxWvrtcwZCWok+I6WDcjLiv28z/fZZ59of9haId/a9uzWrRFA9MdabsUVV4y1DYu4EFXE3qHgX8Sr3s5zzostPKBTOqCDhPZBJcpi8uTJMVqAdDeKopLahuhClMaDDz7Ywg/UavStc86L/kxSebE5QKutb6asEzzTub9J38/WPqhG9K9tj24tgeoJ+B6qnlWlLRFOWcB74oknWhSDRhSg+GQSp/OiP4sELOphG+DCXiXKH/+eRRT8lLFPSmzJnqKAZ79+/Sr6Ale/p8bfknf3hAkTokCVjTrN9s1yoj9BFNgjUuvEiWz5ftCW6J//XdFrx5QjmC2Cmv09Y82TTz45WvXQFP0b/znUKGdA5Pn5558fa0CRdYftWb7xTB0/fnx44IEHorUuNTv4GRlULArwzCSTxwK9H5N7880345w8BTkx7iFTgixmxz7V3R2VAvKy9Y3ox/RRRf/q2LqVBKoloOBfLSm3iwTyYgs/IzINQRBvVVttBOBJyiUDLDwWEV+oicACwIYbbhj/TUoh2zDQMKKybb75gcVKK60U+6Ze8tX3y2xxVD5FZP/IkSPjIlRqedGfCQbp/5UKWVV/FG4pgdYJ+B7qnN6RbAA22mijcNJJJ0Vf+fQMRQDgfqZOCi0r+nfO3ov7LQiBRLdhEWA9o/L94Lnnnotjn1TUdJVVVglJaKWwbAo2yYv+xe1VrZ95KsZNRF96R7cl+rMQSOT6P/7xj9C3b99odai4tYQvz0UEUhbteG7izc2C6e9///tS3a1Kor+BO96lHSVAhgn1nnbccccY1JRqbWAFu9lmm7UI0kn7ylp2YUfDQjMLBPTd3XbbrZRl3tFja6bPUzOPhefll18+Ztzz7lb0r/0KtxaQlxX70zsmb/NDbUMWqOBuk4AE2kdAwb993Ar9qUpeyoWGU+HkGXAx0erRo0f06c1OopL4kuxnWARYsGBBTGmnQA0pw+uvv74TrwqM2/L0t29WRyAv+vfq1SscffTRLRb1kuhPoSUmC/vtt58RldXhdatOIOB7qOMQEQ3Gjh0bi8UTRZ2i2agdgSiFQEjUoP6+HWftN9RGgPcLntQU5kOYQgQgIIL3O5N/+ibCK3aSiv7l2TLepD4R/skffvhhfD9jqXDQQQfFIJNKnv61XbFibE0BTjzPsTNN9Tbom9iiIfzTKkX6b7311rEPGyBRjD7T2WeZiu5i/0o2SSog+7vf/S7aTCHmY8PJImm+JRvZ7M/Toqo1zD6mwrOTbOe11lorwJn7nYXmyy67LD5Ls6I/nyIbn+wI7n1beQL5uXk5sT99Mon+MD/llFNKVmmylYAE2kdAwb993Ar/KcWW8l0gFY8jOm3YsGElgRRepKJPmjSpVHwOGyQ8FFNmBAVRmeDyEsTTn0EbXsoM7lorhlz4jtgKAEX/jveMakR/vP4pbMUEVvuEjjP3G2oj4HuoNl7ltk6FeoleQyygSDfvJSIHU0QgC880CviS9m+0b8e5+w2VCaRCvVj03HTTTeHaa68NQ4cODUOGDImiy5gxY8Kjjz4av8hiky15wu7SSy+NQlS+ZUVCRf/K/TBtkSxRYEpNA8Y92SKICKd4VfNMLSf6EylM5gSFJ08//XSzoqtH75YZAixyEghGjRNaup9ZmGcOufLKK8d6EmTf5zPI6K88S/nDfJXPUjtGsf9jwE8//XRcTCYAIvteyXv6I/rjO8+9ztiJjB8W8szaa/12rWVuTl9lXCpPH38S6DgBBf+OM2zKb2CiT8p0WxEoii1LX/qU/gebbFR08ubHny7bKPCVooQoukQKO5FtqSGsMLmlAK0iyxIqDFKZ7GM/0VarZWDRlDdxlSeFr/SUKVMC4j0TWPpbYluN6F/lbtxMAl1CwPdQS6zw4P2NSJpviFFEqxHdu/nmm7fw6sW6h6J/PAeI7scGje1Hjx4d63hQ3CufldYlF9QvbVoC7e2bZJwgZJFN9tOf/jQKK/RXfsYYCi9qxK0iRkzDFEsOxp7YF3KP0ojqpz4UXPCcZjxP/Yh58+bF35M1OmDAgPjvrOifMkyLGqmKyARLoqWxNCIjgmdfCsz5wx/+EBdFeUbyMzgzfkIYPOCAA8Ltt98efvOb30Su2fpRRKxefPHF4fHHH4+ZuqeddlrActImgfYQyNeRQLgnE4pFPixgUyPKn/pwvMOJQCdiHQGVMQJ9nbGAc8uPr8CiRYvCeeedF5ir77TTTjH4jjo7iVG5Qr7p09tvv32pEHJ7rmlRPuPcvChX2vOsJwIK/vV0NerkWIgaIHqAFX8849sa+OfFlkGDBsVBb1GjfVsTSJk8zJw5M0b2UOgQ+x7SBWlZ0R/PfgrWMAEjegChn4lEUXnmb4mUygpnJkzlUlazn8kOLIo+kc2z5N6dM2dOuOqqq+ICSmrZ6D9+puhfJw9mD6NVAr6HlqBhMXTq1KlRsCJqj0k+rdy9nqIAWZhmMpsEf6IEiVTls7ynWBBM0ax2QQm0l0BH+ibWU2eccUYcM2266aaxKCUZkxSfTNko7T2uRv5cEvsR9uGLOEUWTloggdeIESOi4Jf433LLLXGxj+dDNmiCMSf2P2RQFDXal35GFD7ZttmWHaOn5yxj8lRj63Of+1xpPMpnKfLJ+B2OKaCHQufY/tCsxdXId139HHte9McqloWl7Hi+3NEiYGMD9OUvf7l+TqYOjoT5JbZxWHNRk6y1bMZyGfssrFbSS+rgFOvmEBT96+ZSeCAFIaDgX5ALXctpIgASwYIIgOBMdEtbLYktTBgOOeSQipHXtRxLI26bF0iJRiOagoEY1jyIKfl06+yEAp5M2IjQLGLEWlvXnHToSy65JApY1U70GVhMmzYtDuCog1DEVs56h0hfIs6I8mHCyiQhFehsS/TnuYCff79+/YqI0nPuBgLc3zwvSeclAq2aBU/fQyHWfCHqGXEPQZ/0coT7bPH37OVDlGKbLbfcMv6YCGA8frONqDWigU2r7oaO38S76Ejf5Dlw+eWXxwXqbCNilWLT9PWitbzY36dPn3DUUUfF8TeLdmTm8BwYOXJktIdkITAv9pN5yjaIVUVv2XE7YxwCnRgPwYfGYgrBTNlo6DvuuCNcccUVMTOS5yiFPbFKgTPZFozreX/RuF5YfZJpodBa9N7WeeefF/0JbGKuw89ZZJo/f37MVMk2ivoyhi/ic7Mt8mmcxFiHufrqq68es8quv/76yJKfU6uMMRHPARgzJ2VOzyKq8/Xa+rWif2283FoCHSGg4N8Rek32WaJbmCgQOXXnnXeGww8/PKa0me5X+4XOi/58A8ILURXJaqEt0b/2PRbjE6Sqkn3CQIGBbTVR/sUg0/pZZovrHnbYYTGNn/4JRxbpUiTL+++/38Lzt5zoT7E6+vHee+9dlQhbdPaef+0EeA/hh8pECpGERTr8aBFPbG0TSDVkqP0CuyT68wxAmGLxeeDAgeGpp56KNiBsnxX9EVbvuuuuMH369LijPfbYI2aYOZG153WUQEf7JhYLWKfcc8898VBYpGKMmqxWOnp8jfT5tsR+zgOP75/97GfRHpJsCBZMEaezkf2pPgc1eNKiQCMx6MxjzY7XsTwhUpf3TVaQQiRFxM8ufCbBnzkSoj9iPkV9WUBhIaqS7WRnnoPfVVwC5ex9UiFfqHCvI2az6Eow2eDBgwv53KzUQ9JCKWNQssd5buYXS7jXjzvuuLDttttW+jp/XwUBs/CrgOQmEugEAgr+nQCxGb4iCakpAmXFFVeMqcCKLO2/unnRnygAJlZEDaSWF/2J/EneoO3fc3N/kgWpsWPH1hTl39xEWj+7JPYzkM0WkZs9e3aYOHFijFQhU4KBbbLyQixILS/6F5Wj5909BPIT17TXfAHE7jmaxtxLOWEVkYoFPd4/vNPzFj9Z0d8F/sa87o1w1J3RN1Mh36KKqXmxn/v14IMPjgtz6d6Fcz4jYosttijZ+PAdeM0nj3/E6RSJ3gj9qDOPMTtOx3ITFvydGjZHLIDCD6EvK/hjmXT22WfH4p6pscjKggE1UGwS6C4ClUT/7jqORt4Pz03qb1CXI9uotUE2GVY/vH+22WabGIRiIETnXG2z8DuHo98igbYIKPjbPyKBvPDMxAHhuXfv3hLqAIFq/M8TeyKDiL4scg2EPOpyBXqx+sBnEX9po/xb75ytif18AtuO6667rlSck22xAsHW54gjjojeyCmSUtG/Aw8AP1o1AaLQxo0bF/74xz+WItGZYBGJjkCl6F81yhi5Txp6ivTnk4hYp59+eimyT9G/ep5u2X4C1IAgOp/3CM2+2X6WebE/fVM50f/FF1+M73QW8Pn9kCFDYlFPbGfI4iFbgkYkcJHH+VgbXnDBBfEdw8LnoYceGvr37x+ZZRdO+vbtG99LjDkpupts5rBLnDRpUsya4vd8ft11123/RfaTEmgnAUX/2sAx5kRsphFsxyIyP5s1a1Z0OiDbhwwpFu+436nFR/ZpucW/2vbs1hKQgAS6l4CCf/fyruu95UV/fD+JdilqAa/OuljViP4MMojCZjJRjV91Zx1bPX9PKtCLdyLpk/vss0+pL7I4gr0M7Yc//GHYYYcd6vlUuv3YsmI//YlJPYPU1JjI4t9LtC8CAIXqEFqJYNtqq61aeH4z8U32Xt1+Iu6wMATSPY1YkgodsrhHoUOEf5qif/XdIS+sEo2W7u/0LXnRnyhfMvv0mK6es1u2TiBljSH4ZwuV2jdr7zV5sZ/3NONFFu75XTnRP9XpKVfEk3EBdn4777xzoW078wXfs6L/I488Eusc5fkR8Qs3/vTs2bP2i+knJNBFBPKiPwW7mcczdrItIcA9/4c//CEueqaMMZ6H+++/f8yUKjcHZ7sxY8bEgt48N9nOJgEJSKBRCCj4N8qV6qbjVPRvGzQFTufNmxd69erVYgDFAALBlKKHeP5tt912sdhx8petRvTvpkvcMLuh8FmKQuOgmdAiWlM0iSKz2Po8+uijMXKQbBQLUC25tFmxP11seJ1yyillLboWLVoUzjrrrOiVDkdEv/SzQYMGhR49esSINxeiGubWabgD5bk6fvz48OCDD4YTTjgh+iHzs6uvvjoWkMcO7fXXXzfSv8Yr25pvOnU4UkuiP89aMsysz1EjZDdvlcC1114bs0xoCKltif7ZItP2zaWRsvh5zjnnxHdzKtBLPahkzdOa6P/000/HzKms7QyRrGTyEUihhdcSARAbD6J3U6Q/NSIY0yP2J/uoJA6mqwM7siMollzEWhI++uqTQFb0z1p51efRdu9RZe3M+DfPUOwOU0PIP+igg0rznVRsm/HRwoUL4xx0+PDh1ufo3svm3iQggQ4SUPDvIMBG/TgD15tuuikWmFpjjTXCIYccEtPXaIr+5a9q1t+PyOgUhcrWFO+68sor42QhNXgiXiGk0hT9a7tb4P34448HRAMiBbOTrI033jhsuOGGYebMmYFCk0b5L6GTFfsRUBDv+RmtNdGfiBVS/xFkhg0bFqMG6csIC0T7kr5uk0BXEMBugr5GLYl33nknilephgkCDJMsJmDYnPE7/FVpRKuxHX3V9jEBFkmIpuZeTiJVtaI/730+owBoj+osAnlP5PaK/vbNJVeE5yV2ezwv0/2dF7DKRfqTQTp//vxoO8PYleK9RfXsb61v50X/tN2uu+4aDjzwwJgJyVgKqzTsPujbtLT4UtSaEp31rPB7OpcA803sEOm/RV2MYrGOzMbsmCbV3eD+JePx61//esyuJ5OHv8mI+MlPfhKfjx999FGsdZbsTSnGzaK12RKd21f9NglIoOsJKPh3PeO628Nf//rXaIeCt2pqDFaPPfbYOBGgKfovfdmyHtP8Non+yy23XBg9enR46aWXlvpQW6I/g5Cjjz469OvXr+76yLI8IPoeAzUKRzNYYyKG4E+0L9Ye2UWVdJxG+YeQjQBM1ierrbZatOtB1KeVE/0ZAJ955plRTMi2bEHfZdkf3HdzEsj6IyMEYju16aabxsiqv/zlLzHrhP562mmnhVVWWSX2YSJc2RabueyCa3MSqv6sUoYZhTrffvvtyBDPbv7wDK1G9K9+b24pgeoJdIboX/3eirllNaJ/McnUdtZt2ftkRUPGWvfee2/Av3/fffc12rc2zG4tgS4ngDc/td6GDh3awvKV4Lwrrrgi7LjjjjHLifs6WZ8RJJXPhGY+ymcYc6KPWKi3yy+dO5CABLqAgIJ/F0Ct56/MpvohoiCekOrLQLeS6I9FDS/PIjcG+lhP4O1JQ/RHVLnssstipMAxxxwTWAAgNXj27Nlxm3KiPwsu2Cpon/Bxb2JBhegpCiMhEhCVwoIInNJkiwgrCirNmTOnFGHFN/D7okf5cw9jN0VGBJErqUgiAmBboj+fI2KNwnMpZR1LqsMOO8yJbJEfdl147vQ5ItEvueSSaMuFlcx3v/vdUn9LkzKsfViIJrqSjDRsvo4//vj43DVCdckFyot92cuWolMV/buwM/vVFQko+ldE1OENFP07jLD0PM3b+2QL+XbOXvwWCUigqwgwj6EQNwFi2EGOHDkyrL766nF3BEXceeed0XaXOSM14ojuz4r9//znP+M8avDgwaXPddWx+r0SkIAEuoOAgn93UK6TfTDpQojGEzn50OFfR9rf5MmTo4Damuj/qU99SgHwf9cxL/qny4sdClHRtKz/NP/Pi/510iXq5jBSgV4iLbKNBSkEP/xUsxFWiNj0Y/4kkZoFF4pTKQQufVkrif58gn5NVAwWXwyStfaom9ujqQ6E+xUbnxdffDE+J0mbHjVqVCAbJbUk+NMHEf1ZRMV+jpRq7nHtEz7uEkxYKWxMSxNUfNNTBl9roj/bs6g3YMCApupfnkx9EqhF9Ldvtu8aKvq3j1v+U9VG+nfO3vwWCUigswlQlJdAPO5lxkXUfmM8mcaWzC379u0b7rvvvhZiP8eRPrvTTjuFww8/vLMPze+TgAQk0O0EFPy7Hfmy22Gy7uBFl1a8ywmtedF/2R3xst9zskqYPn16eOONN0qFzohOzUb6c6REnm6zzTalg1b0r+76IQRMnTo1RvazMEImCQU6Z8yYEa19WhP9+fYsYwZzRLZTiM62NIFqRH+5SaCrCTzzzDPh7LPPLhVKY3EpL/gnn9VsoUkisPBP3WSTTbr6EBvm+3l/k7ZOJNv3vve9sMsuu8RJLRk7ZE8kn+m86M+zlcV+trcYd8Nc7oY/0GpEf/tmxy5zXvQnsvWnP/1ptKSwVU9A0b96Vm4pgXojkLXgxR4WX37qvuXHlnmbU+xjzz0q96lBAAAgAElEQVT33JiBymcIJLNJQAISaHQCCv6NfgXLHD8vOiIi815zzz33XPRFZtWaIoipIA0r3Kx+I/RTFBGRVdF/iZg8bdq0QHpv8o1ncMDkae21144R0Xl7n7yvdF6QLrrtTLnbLfVLhP1UiJO++atf/Spa99DaEv3T5xmgkbmC6E9Gik3R3z5QfwTSIuq4cePiuwaBOitWpyPGHxmbKQpNbrTRRgFbhXXXXbf+Tqgbjoi6O9ddd13Ya6+9op1Rak8++WQsuA2flPlAlg7p7IwDGANQDJmWFf274ZDdhQTKEsiL/tSboU5HUe/trugmSfS/4YYbwvDhw6Mtoq12AnnRf9CgQXHu5CJp7Sz9hAS6m8Dzzz8fx0dY9BAIhkUs9pC33357dDVIVsZkOvbq1StmnZIVQKDJd77znXDQQQd5r3f3RXN/EpBAlxBQ8O8SrMvuSyl2eP7558fJU/KTv+aaa6IVAtHnVKFHPMW2I6Wt7bzzzlFwQWQdM2ZM9FSm9enTJ74giyieMhDAMxofPxrs8JhG6M8X76pG9P/tb38bLStgrVVKy/uD6P6ZM2eG/fffP6ZeZidZiAEsrLQV6Y+AMHHixBjVSgQwor+tdQL5SH+eBQgu/G2TQHcQqFb0745jqfd9pHc6k9BUjDtbn2Ps2LFhq622ihNUtqGw8bvvvhsXT4lsYzzAe5/mJLber3Yxji8v+u+xxx5RSLV1HgGesXBG4LK1n0Aaj7Loesghh2gn136UflICXUIAoZ77E80iG+iY7t0pU6bEeXfKAE9Z5dSESsF82QOzhlmXXCa/VAISWIYEFPyXIfzO3nWK2L/nnnviV5OKhp/5ww8/HIhMxzYhiXpEQyMEsAJOxDoRgulnFPNdb731YhV7CqcWsWWjxiuJJNVE+heRYbXnvGDBghjNj1hP9Cr9FRGLqDQWrebPnx/tKciWYLGqnKiPKMZ1oM+7oFKZfFb0r9S/K3+bW0ggRIseFofz9x+2M/jMY4mGH3+qD6HoX7nXLF68OKaXk2aeWl70TxPW//73v6UaPUceeWR8fxPlzyI+z1jagQceWLL9qbx3t5BA1xHgnU3GKdGXBFTwrs9npXbd3v1mCUhAAhJodALJgoex0he/+MXwgx/8IOoZaRzKvBDbQ7IhCZQgEAJ7SMZNs2fPjq4GqQ4cmTtDhgyJf3wXNXrP8PglIIEsAQX/JusPvPSoOI8NQmrlRFIEvzPOOCP62eHjS2T13XffHfCqx96H/xe5kQoNC8QVFkqI7G+rKfp3rLck0eof//hHFLiwoUjckzCA4I/vdLL96dge/TTPAOw/evfubdqq3aFDBB555JFob8a7ZO+99y71J6KuLrroolIBWSZhTKawpmFCpejfNnYi80ePHh24V5msshANs7zoz7fwzDzzzDMDVkg8I6l1QC0UPs/iKbVRevbs6YJoh3q6H+4MAoyXrr766ii40MgwZeHZJgEJSEACEqiGAEGOv/zlL8PcuXNLmzPG/Na3vhWDG3r06BF/jthP5iOZ4kOHDo1j0LQgwLySwEe+68tf/rIZPNWAdxsJSKDhCCj4N9wlq3zAr776apz4v/XWW3FjJvtERRPtnxovOTyUH3rooRZfSPRlKuhbeU/NuQVsEK8eeOCBKPSffvrpVWU65EX/DTbYIBb9yXJvTmJLn9Urr7wSoyhWWmmlFr9E0L/jjjsChTtJv+zXr1+LARbR/BT0JNIfmxmyTbDqIeKfoshYU/EzmwQkUB8EiNAlUpeFOSZRCMuI/nmLuOzRZv3ky4n+WMnxbCh6y76nt9xyy/hcZDG6nOifBH8WCXiP895nosuz+IQTTojZFTYJLGsC2Clcfvnlpfo8WPDhM0/dKJsEJCABCUigWgLMJRHzcSjINt4niPvULKSmIdaxv/vd76LbQarDV+0+3E4CEpBAoxNQ8G/0K5g7flLTrrzyypBsfdKvN99885gynRWfWRggGyDZBay11lpRGCAtrsgtK/gjWo8YMaJFocRybLBOIJOCQQeLBdRBKFeIsghc//SnP8V+RT868cQTY1QpLetFnThgHcVi1Jprrhl/lAR/BC0iVPksFj9YS3EdqINgk4AE6ovA448/HheQEf+T6I/AzEQMqxnqn9Cuv/76GK1Oa0305z2UL35eX2fbvUdD9gRZEmREnHzyyXGxlLo8edGf//PzGTNmtDjA7bffPnz/+98vZC2e7r1S7q1aAoxT6ass3u+22272zWrBuZ0EJCABCZQIZMc9WPIwfnzppZdK3vzJ5gehn+xxAiIYE2F7aPFtO5IEJFAUAgr+DXyledHNmzcvFpalGA3R6EnsR3ymwjy/T/Y+WdGfz5LeRkEvbAJo66+/vi/A//WHVEiW/+ZTAPNdhgKJDCQo9ENRXrysX3vttVg4uWh+8iyWXHrppaUUS2woEP1ZOMn+PMtwnXXWCSeddFIU/REMYYnVTGr0ZQSrHXbYoYHvVg9dAs1DgPcHC8Vk8Ky++urxxPKiPxMtiqkdfPDBYdCgQXGbvMVPXvTHYo7FvXxmUPOQq/1MEEfxoMWHv3///uGwww4Lt956a1nRn+jpu+66K9rR0SiGilWKfrS1c/cTEpCABCQgAQnUN4FsrSPm4Qj6kydPjuNNWrL5IcAMKznGQ2TfU/PNJgEJSKAIBBT8G/gqI7hgpYDgjKBKQd5Fixa1KGya9/Tv1atXwC4BaxWiBolCJ6Xa1pJAtmhva4Vi0yeefvrpGMlKNHq19j/NzDtbEJbzRPRHpKLwLoshw4YNi5YTiFIsSNGyoj+fZ8Hlvvvui4tYhxxySIz2L9riSTP3Ec+tsQmkLB6iprJZYVnRP50h1ly8d1JrS/RvbCpdd/R4nU+cODGsuOKKpYyzWbNmlRX9u+4o/GYJSEACEpCABCTQ/QSYl//2t7+NdQaxN8y2ZP2KmE+Q2cYbbxyDHwiIzBblJeOUgBUsDxm7aiXX/dfRPUpAAt1PQMG/+5l32h6J5sMi4cYbbyylr5UTp/Oif4r2IxqbiMHDDz/cyP7cVYEtAguFjGksqBx77LFxkJBtDCQQshHAsLBgmyJGU7KA9MYbbwTqFiDM50X/T33qUzGjhKKehx56aESIDdKUKVPioIyWFf077SbxiyQggU4lwLMx+aHyxXkruLzoP2DAgLiwnE2fzov+FFjbfffdO/U4G+nLeH6ywMniKHVK8oub+PP//Oc/j1kVZEWQNUFT9G+kq+yxSkACEpCABCRQKwHGPmR/o2cwlhw4cGDYa6+9SoI9esaECRNizTfGUaeeemqctzO2Iqqfwr4I/TTGV0W13K2Vu9tLQALNQUDBv4GuIy8uLA9YuU6CABYo5513Xozsp6266qrR55cXXrblRX9+R3TmKaecUtGfvoEQdeqhUvQYtnjP09IgY8iQIbEWAgI3FkqI/Sy0EFXQu3fvTj2GRviyxInikIj5LCKVE/05l6y9B/9X9G+EK+wxSqAlgfx925bony3kW070x8KHOh68u4rY8rVNyGraf//9AxZ8WV5480+bNi1yGjVqVMx+YvElK/pjr0RBulQTpYg8PWcJSEACEpCABJqHAEEi1IlKNj2cGWNH7F4JtmOciYUkgRHoHVkrXoT+hQsXhl/96lfRw3/PPfcMe++9t4GOzdM9PBMJSKACAQX/BukiSVTlhZZdmU6p/tnTaE30Jxr9pptuihHV+PXzosQGyNY6gXwkarktix4t8Oc//zlceOGFMYKfhY+2RH/SMPMFOfPi4U477RSzTrTw8c6UQP0S6AzRn+9YbrnlCpkVxZUtV8g8XXEKlLO43K9fv1jU9PXXXw+jR4+O9WEGDx4c09p5RibRH4s0ov8POOAAJ7L1e9t4ZBKQgAQkIAEJ1EiAKP68TU/y5ydLFO0DjQMbH6L7R4wY0SKgkbES2ec9evRwflkjezeXgAQam4CCf4NcvwcffDCMHz8+iqpZgRlP9GuuuSZsuumm4fnnny/Z++RFf1a1if5DOLDVRuDNN9+MBWfnz5+/1AeJwCQak8KI2WjM2vbQ2Fun4tGXXXZZVaJ/KuRLzYPUknhI1gQ1JojcsElAAvVNoDNE//o+w649OizjfvnLX8adUNeEwuRY+5DJlxoFjBH++R1R/jfffHPcduTIkaWCyUxkX3311Rj170Jp114zv10CEpCABCQggWVDoJxND178RPUT7U8A2rPPPhu23XbbOJ8sos3usrky7lUCEqhXAgr+9XplcseFqDpnzpxw1VVXLSX6pwl+3tMf0f+YY44Jq6yySrj44otjRXqyA3z51X7R4Y/gj9hCkd4VVlghWivtu+++0cO66K0zRP+iM/T8JdBIBLDwQoBesGBBYFE0+aO2x96nkc67M4+ViDX8ZW+77bb4tdQxoZAcgj/2PVnhn+wpMvOeeeaZGNXPQjOR/jYJSEACEpCABCRQFAKMN/H1//Wvfx2efPLJ0ml/8YtfDH369AkzZ84MjK+OO+64KPzbJCABCRSZgIJ/A1399oj+2dPbbLPNwvHHH2+UfwNd80Y6VEX/RrpaHqsE2k8gW0CNbyFFmmwzbONobYn+W265ZSxubrbZEv7lRP+TTjop2u099thjMYMP3vmGTz8p61j/2CQgAQlIQAISkECRCDDvfOihh8IVV1wR7XryjSCJ0047LZApaZOABCRQVAIK/g125dsr+lugt8EudIMdLkLfHXfcEebOnRutJbCeolXy9N9ggw0C4lZRC3Y22GX2cCUQC22PGTMmPProo9EflfsXu7hK9j5kSN1zzz0Br1Utu1p2pNZEf0R93vlPPfVUmDJlSgvhn8w+CvRi52eTgAQkIAEJSEACRSTAHPSGG24It9xyS8yApDFGotbRHnvsodVhETuF5ywBCZQIKPjXYWfAnw4vc8TQcn681Yj+bPPEE09EywV8fUn9JwrTJoHOJsBA65JLLgl/+tOf4lfjpYjlEf24kui/xRZbhOHDh8fP2CQggfonwILemWeeGSgkv/fee4fvfve7pYOuJPrX/9ktuyNsS/TnqHinL1y4MEydOjXa+gwcONACvcvucrlnCUhAAhKQgATqiABWk5MmTYpBEnvuuWccoxa1vl4dXRYPRQISWMYEFPyX8QXI7x4R5bzzzgu8tA499NDQv3//qkR/IqlPPPHE0Lt37zo7Iw+n2QnceuutYfLkyTGaH6sOLDto8+bNC20V8n344Yejt+JnPvOZZkfk+UmgaQiwGI3g/9prr8UCadzz2bowixcvDj/72c9ipg8NT9VTTjmlVGC2aUB0wYlUEv2T8M/CCpZIFujtgovgV0pAAhKQgAQk0JAECI4gEI1AMsdIDXkJPWgJSKCTCSj4dzLQjn7dvffeGyZMmBCj+fJ2KPnvZpvbb789iq38e5NNNon2CkZLd/Qq+PlqCSBQjR8/PjzwwANhww03DKeeempJwK/k6V/tPtxOAhKoHwLc8+PGjYu+qQj9FEXbaqutSgeIj+oZZ5wR/VRJre7Vq1c46qijfC9VeQmrEf2r/Co3k4AEJCABCUhAAhKQgAQkIIGCElDwr7MLj0Aya9asWKivGtGf7SdOnBjuvvvu6Is8cuTIsM4669TZWXk4zUqA/kcUP97c+PCPGjUqWkilRh8mvXL27NnxRyxiHXPMMaFPnz7NisTzkkDTE3jyySfDOeecE2t1cE8fccQRoW/fvjGaasGCBeHcc88N/fr1C9/73vfC8ssvb0p1jT1C0b9GYG4uAQlIQAISkIAEJCABCUhAAi0IKPjXYYeoVfRPliorr7xyGDFiRCykaJNAdxFAzGfRiTZgwIAo8mU9Ey+//PK4IEXmCRHB2HvYR7vr6rgfCbSfAHU4KMaNZzyLdIj43Mf57DL2gHXPuuuuG2t5kE7Nc+A73/lO+3de8E9mRX8WUg477LD4fLVJQAISkIAEJCABCUhAAhKQgAQqEVDwr0RoGf2+WtEf4YUifjfffHP4whe+ECP8ibS2SaC7CPzzn/+MEb3PPvts3OWOO+4YDj744CgMvvPOO+HnP/95eP/99+NiFItSeE/bJCCB+ibwl7/8JZx//vnhzTffLB3oeuutF370ox+FNddcM9r1sNg8bdq0+O9sYzvsvXwXdewaI/rDd8UVV4wF6Cw+1zGefloCEpCABCQgAQlIQAISkEBRCCj41/GVrkb0f+KJJ8KYMWMCouvgwYPDfvvtZ5GaOr6mjXxoRPteffXVYe7cuWGFFVYIQ4cODTvvvHMUoV544YUo+lOwk7bSSiuFzTbbLDz33HPh5Zdfjv8+/vjjFfsbuQN47IUhgNBMLZn7779/qXPGMo5aMYj+LDgvXLgwXHXVVfEZQCT6N77xjXDkkUeGz33uc4Xh5YlKQAISkIAEJCABCUhAAhKQgATqiYCCfz1djTLHkhf9EVR69+4dtt1222izMGfOnBhdaURlnV/IBj+8ctG+nBKWHQcddFAU/Z9++ulYzDMbEcw2eHyfeOKJsd/aJCCB+ifwxhtvhDPPPDN69A8bNix8/vOfD9OnTw/z5s2LB58V/dPZfPDBB/GfZvDU//X1CCUgAQlIQAISkIAEJCABCUiguQko+DfA9c2L/vlDxg+diMvVV1+9Ac7GQ2w0Am+99VY477zzAqL/V77ylbi49PDDD4e33347nkpW9CcLgILT9913X1yIWm211WJBT6J+WayySUAC9UuAe/rKK68MPXv2jIW4KcR76KGHxgNG0J8yZUq466674v/Lif71e2YemQQkIAEJSEACEpCABCQgAQlIoDgEFPwb5FpjnfDQQw+FK664oiS0ElWNIHPAAQeEz372sw1yJh5mIxGg3yHgz5gxI2yxxRZh+PDh0Zsfv368+f/1r38tJfrzA8R+fPvxnlbob6Qr7rEWmcC1114bbrzxxhICanEMGjSo9H9F/yL3Ds9dAhKQgAQkIAEJSEACEpCABBqFgIJ/o1yp/x0nQurf//738O677wYi+7VPaLALWKeHi7BPBP8aa6wRBf3UsPY466yzong/atSosPbaa4f33nsvXHLJJeGRRx4Jyy23XKlgZzbSv05P08OSgATaIECEP979jz32WNyKd8yPf/zjGPGfWl7032mnncLhhx/uwp49SwISkIAEJCABCUhAAhKQgAQkUCcEFPzr5EJ4GBJYVgSyllHrr79+9NtPAh/FoH/xi19ED+8f/vCH8RAnTpwY7T6I/sWX/6KLLgp/+9vf4u8U/ZfVVXS/EqhMAEGfe3eTTTaJ1lzlsm/yoj82XtlnAntJoj8LgkcffbQZZpXRu4UEJCABCUhAAhKQgAQkIAEJSKDbCCj4dxtqdySB+iNAZP/tt98eJk+eHPg3LS/wIe599NFH4TOf+Uy4//77w9ixY8N2220XjjzyyFis9/LLLw933nln/GzW9qf+ztYjkkBxCeSF/I022ijawfF3XvivRvQvLknPXAISkIAEJCABCUhAAhKQgAQkUN8EFPzr+/p4dBLoUgIIe2eccUZ4+eWXwyc+8Ynwn//8p6zozw/53fjx48MDDzwQjj322PCtb30r/mzcuHEx4neXXXYJX/3qV+PCgE0CEqgfAtynl156aZg7d+5SB0Wk/3777Rd69erVQvhX9K+f6+eRSEACEpCABCQgAQlIQAISkIAEaiGg4F8LLbeVQJMRSII9BaE333zzGOX/6KOPlhX9EfXHjBkTf7/OOuuEvfbaKzz11FPh97//fdhtt91itLAFepusg3g6TUGA+3rq1Knh5ptvDiussEL05l+0aFGp/gYnSX2O/fffPz4HyNyh5UX/DTbYIJx00klh1VVXbQounoQEJCABCUhAAhKQgAQkIAEJSKAZCSj4N+NV9ZwkUAMBxH58+CnWe8IJJ0QB/8EHHywr+s+YMSNMmzatxbfj73/aaaeFNddcs4a9uqkEJNCdBCjKTQFu6nIg7Pfp0ydcd9110aaLOh6prbbaajHin9+T9ZMV/bXs6s4r5r4kIAEJSEACEpCABCQgAQlIQALtI6Dg3z5ufkoCTUPgvffei4V5FyxYEPr37x8OPPDAMGnSpLKiPxkBN910U/yDSIjf//DhwxX7m6Y3eCLNSoD79de//nW47bbb4v06YsSIgLj/6quvlhX+P/vZz4ahQ4eGfv36hX//+9/h4YcfDttuu62WXc3aQTwvCUhAAhKQgAQkIAEJSEACEmgaAgr+TXMpPREJtJ/A7Nmzw8SJE8PKK68chUCi9vH8bi3SH3sfxH/8+rXxaT93PymB7iTw3HPPxSh/BHyi/AcPHhx3z/1M8e177713qcNB+Cfzh/ocNglIQAISkIAEJCABCUhAAhKQgATqn4CCf/1fI49QAp1CgEj+T37ykyV/7uyXvvXWW+Hcc88NL774Yth9992jH//777/fpujfKQfll0hAAt1GgCh/hP05c+aUovxZ5JsyZUq466674vNhzz33jNk+TzzxRKzp8bWvfS386Ec/0re/266SO5KABCQgAQlIQAISkIAEJCABCXSMgIJ/x/j5aQnUPQFEvltvvTV67yPoDRw4MP4hOj/bkj8/BTlHjRoVi3iySNBWpH/dn7wHKAEJtCDwzDPPhHPOOSdG+SPuv/POOyWx/9hjjw1bbrll3P6FF16Iwv92220XiPK3SUACEpCABCQgAQlIQAISkIAEJNAYBBT8G+M6eZQSaBcBxP5Zs2aFa665JkbrpobwP2DAgCj89+zZM/745ZdfDmeffXZ48803o3f3kCFDol1PVvRnMYACveuuu267jscPSUACy5YAzwTsu+6+++4Wz4Mk9mvRtWyvj3uXgAQkIAEJSEACEpCABCQgAQl0lICCf0cJ+nkJ1DGB+fPnRxEfsZ8oXYp1Lly4sCT+/9///V8sxLnPPvuENdZYI0ydOjXcfPPNLYp6cnqI/tOnTw877LBD+NKXvlTHZ+yhSUAClQg8+eSTMcr/ww8/jFk/iv2ViPl7CUhAAhKQgAQkIAEJSEACEpBA4xBQ8G+ca+WRSqBmAm+//XYYO3Zs9OOmbbHFFlHcR9S///77S8I/Ub0bb7xx2HrrraP1D/792aKeNe/YD0hAAnVLgILbEyZMiM+ArIVX3R6wByYBCUhAAhKQgAQkIAEJSEACEpBA1QQU/KtG5YYSaEwCixcvDhdffHF46qmnSqL/8OHDA4sB1113XRT9sPnIN2x7Tj311JLlT2OevUctAQmUI4A/P4W6Ef933XXXcPDBB5ct6C09CUhAAhKQgAQkIAEJSEACEpCABBqLgIJ/Y10vj1YC7SLQmuj/6U9/Orzxxhth5syZsXBnXvgfNmxY2H777du1Tz8kAQnULwGE/nHjxoWHHnrIKP/6vUwemQQkIAEJSEACEpCABCQgAQlIoGYCCv41I/MDEmhMAm2J/pxRXvjH6oMI//XWW68xT9ijloAE2iTwyCOPhIsuuih84xvfCGT9sABok4AEJCABCUhAAhKQgAQkIAEJSKCxCSj4N/b18+glUBOBSqI/X4bVDzY/vXr1CmuttVZN3+/GEpBA4xD44IMPwty5c2NtD4p62yQgAQlIQAISkIAEJCABCUhAAhJofAIK/o1/DT0DCdREoBrRv6YvdGMJSEACEpCABCQgAQlIQAISkIAEJCABCUigLggo+NfFZfAgJNC9BBT9u5e3e5OABCQgAQlIQAISkIAEJCABCUhAAhKQQHcQUPDvDsruQwJ1SCAv+m+33XbhyCOPDMsvv3wdHq2HJAEJSEACEpCABCQgAQlIQAISkIAEJCABCVQioOBfiZC/l0ATE0ii/6uvvmqB3ia+zp6aBCQgAQlIQAISkIAEJCABCUhAAhKQQDEIKPgX4zp7lhJolcC//vWv8N///jesvPLKUpKABCQgAQlIQAISkIAEJCABCUhAAhKQgAQamICCfwNfPA9dAhKQgAQkIAEJSEACEpCABCQgAQlIQAISkIAEJJAIKPjbFyQgAQlIQAISkIAEJCABCUhAAhKQgAQkIAEJSEACTUBAwb8JLqKnIAEJSEACEpCABCQgAQlIQAISkIAEJCABCUhAAhJQ8LcPSEACEpCABCQgAQlIQAISkIAEJCABCUhAAhKQgASagICCfxNcRE9BAhKQgAQkIAEJSEACEpCABCQgAQlIQAISkIAEJKDgbx+QgAQkIAEJSEACEpCABCQgAQlIQAISkIAEJCABCTQBAQX/JriInoIEJCABCUhAAhKQgAQkIAEJSEACEpCABCQgAQlIQMHfPiABCUhAAhKQgAQkIAEJSEACEpCABCQgAQlIQAISaAICCv5NcBE9BQlIQAISkIAEJCABCUhAAhKQgAQkIAEJSEACEpCAgr99QAISkIAEJCABCUhAAhKQgAQkIAEJSEACEpCABCTQBAQU/JvgInoKEpCABCQgAQlIQAISkIAEJCABCUhAAhKQgAQkIAEFf/uABCQgAQlIQAISkIAEJCABCUhAAhKQgAQkIAEJSKAJCCj4N8FF9BQkIAEJSEACEpCABCQgAQlIQAISkIAEJCABCUhAAgr+9gEJSEACEpCABCQgAQlIQAISkIAEJCABCUhAAhKQQBMQUPBvgovoKUhAAhKQgAQkIAEJSEACEpCABCQgAQlIQAISkIAEFPztAxKQgAQkIAEJSEACEpCABCQgAQlIQAISkIAEJCCBJiCg4N8EF9FTkIAEJCABCUhAAhKQgAQkIAEJSEACEpCABCQgAQko+NsHJCABCUhAAhKQgAQkIAEJSEACEpCABCQgAQlIQAJNQEDBvwkuoqcgAQlIQAISkIAEJCABCUhAAhKQgAQkIAEJSEACElDwtw9IQAISkIAEJCABCUhAAhKQgAQkIAEJSEACEpCABJqAgIJ/E1xET0ECEpCABCQgAQlIQAISkIAEJCABCUhAAhKQgAQkoOBvH5CABCQgAQlIQAISkIAEJCABCUhAAhKQgLqMz4UAAAFxSURBVAQkIAEJNAEBBf8muIieggQkIAEJSEACEpCABCQgAQlIQAISkIAEJCABCUhAwd8+IAEJSEACEpCABCQgAQlIQAISkIAEJCABCUhAAhJoAgIK/k1wET0FCUhAAhKQgAQkIAEJSEACEpCABCQgAQlIQAISkICCv31AAhKQgAQkIAEJSEACEpCABCQgAQlIQAISkIAEJNAEBBT8m+AiegoSkIAEJCABCUhAAhKQgAQkIAEJSEACEpCABCQgAQV/+4AEJCABCUhAAhKQgAQkIAEJSEACEpCABCQgAQlIoAkIKPg3wUX0FCQgAQlIQAISkIAEJCABCUhAAhKQgAQkIAEJSEACCv72AQlIQAISkIAEJCABCUhAAhKQgAQkIAEJSEACEpBAExBQ8G+Ci+gpSEACEpCABCQgAQlIQAISkIAEJCABCUhAAhKQgAQU/O0DEpCABCQgAQlIQAISkIAEJCABCUhAAhKQgAQkIIEmIPD/cYveNIyqHHQAAAAASUVORK5CYII="/>
          <p:cNvSpPr>
            <a:spLocks noChangeAspect="1" noChangeArrowheads="1"/>
          </p:cNvSpPr>
          <p:nvPr/>
        </p:nvSpPr>
        <p:spPr bwMode="auto">
          <a:xfrm>
            <a:off x="116681" y="1774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png;base64,iVBORw0KGgoAAAANSUhEUgAACAAAAAMmCAYAAABhVWHhAAAgAElEQVR4XuzdCbxtc/0//o8hkSGSzCIlisgsohKRIimSZCyKlKFB1K9vQmZllopk6CtEaaAMpcxlKElmyhAZL5Lh/3it33+d37r77n3O3uece++++z7X4+Fx3XPWXsPz81lr7bve78/7M8NLL730UrEQIECAAAECBAgQIECAAAECBAgQIECAAAECBAgQIECAAAEC07TADBIApun2c/AECBAgQIAAAQIECBAgQIAAAQIECBAgQIAAAQIECBAgQKASkACgIxAgQIAAAQIECBAgQIAAAQIECBAgQIAAAQIECBAgQIAAgQEQkAAwAI3oFAgQIECAAAECBAgQIECAAAECBAgQIECAAAECBAgQIECAgAQAfYAAAQIECBAgQIAAAQIECBAgQIAAAQIECBAgQIAAAQIECAyAgASAAWhEp0CAAAECBAgQIECAAAECBAgQIECAAAECBAgQIECAAAECBCQA6AMECBAgQIAAAQIECBAgQIAAAQIECBAgQIAAAQIECBAgQGAABCQADEAjOgUCBAgQIECAAAECBAgQIECAAAECBAgQIECAAAECBAgQICABQB8gQIAAAQIECBAgQIAAAQIECBAgQIAAAQIECBAgQIAAAQIDICABYAAa0SkQIECAAAECBAgQIECAAAECBAgQIECAAAECBAgQIECAAAEJAPoAAQIECBAgQIAAAQIECBAgQIAAAQIECBAgQIAAAQIECBAYAAEJAAPQiE6BAAECBAgQIECAAAECBAgQIECAAAECBAgQIECAAAECBAhIANAHCBAgQIAAAQIECBAgQIAAAQIECBAgQIAAAQIECBAgQIDAAAhIABiARnQKBAgQIECAAAECBAgQIECAAAECBAgQIECAAAECBAgQIEBAAoA+QIAAAQIECBAgQIAAAQIECBAgQIAAAQIECBAgQIAAAQIEBkBAAsAANKJTIECAAAECBAgQIECAAAECBAgQIECAAAECBAgQIECAAAECEgD0AQIECBAgQIAAAQIECBAgQIAAAQIECBAgQIAAAQIECBAgMAACEgAGoBGdAgECBAgQIECAAAECBAgQIECAAAECBAgQIECAAAECBAgQkACgDxAgQIAAAQIECBAgQIAAAQIECBAgQIAAAQIECBAgQIAAgQEQkAAwAI3oFAgQIECAAAECBAgQIECAAAECBAgQIECAAAECBAgQIECAgAQAfYAAAQIECBAgQIAAAQIECBAgQIAAAQIECBAgQIAAAQIECAyAgASAAWhEp0CAAAECBAgQIECAAAECBAgQIECAAAECBAgQIECAAAECBCQA6AMECBAgQIAAAQIECBAgQIAAAQIECBAgQIAAAQIECBAgQGAABCQADEAjOgUCBAgQIECAAAECBAgQIECAAAECBAgQIECAAAECBAgQICABQB8gQIAAAQIECBAgQIAAAQIECBAgQIAAAQIECBAgQIAAAQIDICABYAAa0SkQIECAAAECBAgQIECAAAECBAgQIECAAAECBAgQIECAAAEJAPoAAQIECBAgQIAAAQIECBAgQIAAAQIECBAgQIAAAQIECBAYAAEJAAPQiE6BAAECBAgQIECAAAECBAgQIECAAAECBAgQIECAAAECBAhIANAHCBAgQIAAAQIECBAgQIAAAQIECBAgQIAAAQIECBAgQIDAAAhIABiARnQKBAgQIECAAAECBAgQIECAAAECBAgQIECAAAECBAgQIEBAAoA+QIAAAQIECBAgQIAAAQIECBAgQIAAAQIECBAgQIAAAQIEBkBAAsAANKJTIECAAAECBAgQIECAAAECBAgQIECAAAECBAgQIECAAAECEgD0AQIECBAgQIAAAQIECBAgQIAAAQIECBAgQIAAAQIECBAgMAACEgAGoBGdAgECBAgQIECAAAECBAgQIECAAAECBAgQIECAAAECBAgQkACgDxAgQIAAAQIECBAgQIAAAQIECBAgQIAAAQIECBAgQIAAgQEQkAAwAI3oFAgQIECAAAECBAgQIECAAAECBAgQIECAAAECBAgQIECAgAQAfYAAAQIECBAgQIAAAQIECBAgQIAAAQIECBAgQIAAAQIECAyAgASAAWhEp0CAAAECBAgQIECAAAECBAgQIECAAAECBAgQIECAAAECBCQA6AMECBAgQIAAAQIECBAgQIAAAQIECBAgQIAAAQIECBAgQGAABCQADEAjOgUCBAgQIECAAAECBAgQIECAAAECBAgQIECAAAECBAgQICABQB8gQIAAAQIECBAgQIAAAQIECBAgQIAAAQIECBAgQIAAAQIDICABYAAa0SkQIECAAAECBAgQIECAAAECBAgQIECAAAECBAgQIECAAAEJAPoAAQIECBAgQIAAAQIECBAgQIAAAQIECBAgQIAAAQIECBAYAAEJAAPQiE6BAAECBAgQIDCtCbz00kvlnHPOKT/5yU/KTDPNVD7+8Y+Xd73rXdPaaUyV47355pvLwQcfXJ577rmy4YYblq233ro6jssvv7ycdNJJ5YUXXigbbbRR+fCHP1zZTu/LP/7xj3LQQQeVhx9+uKy66qrlU5/6VHn5y18+zbFMi9fM2WefXV3nM844Y+X+tre9bZpzbx7wk08+Wb797W+Xv/zlL2X++ecve+65Z1lkkUWm6XPq5uAHrR27OefpZZ08L84666xywQUXlFlmmaV89rOfLW95y1v69vQfeOCBcuihh5Z//vOf5Y1vfGN1vHPPPXffHm83B3b66adX/rlPfulLXypvfvObp+gz/cEHHyxnnnlm+dOf/lR9r4hnXONrIUCAAAECBAgQIEBg2hWQADDttp0jJ0CAAAECBKYBgWeeeab89re/Lb/+9a+rF9YJ4s0zzzxl5ZVXroK3CyywwDRwFuN/iP/5z3/Kt771rXL99ddXG1933XXLDjvsMP476mKLd955Z/nmN79ZEtxbeumlq6De7LPP3sUnp84qN954Y3W8rW7f/e53y29+85vq5yussEL1An9aDHSPt+rdd99dDjjggKp9u3FJgOnAAw8s//rXvzoeyute97oqUDPHHHOM9+F23F6/XDP//e9/y7XXXlt+/vOfl7vuuqtKOJlrrrnKm970pvL+97+/LL744mWGGWaozqPZJ5Pks8EGG0wxr8mxo2ZfyvbTB/o5WDpeBoPWjuPlMgjbyX0x98f07an9LO7Gs/n8m3POOcuXv/zl8trXvrabj3a9Tu5pJ598cvU8TRLd5E5eal5fzXvKlHimp/2TUHj77bdP5LPddtuV9dZbr2uzflwx37fvueee6jv4H//4x/LQQw9V38HzvFpjjTXKxhtvXH0fb12yzp///Ody/vnnl1tuuaV6xs0222xl+eWXrxIrF1xwwUk+U3/X/+Uvf1mSUJFlvvnmK2uvvXZ573vfW32+Xrr5jvGBD3ygbL755l2zZv/XXXddueyyy8odd9xR8vf03TyPN9lkk7LSSisNPZfrjeY88wzPedbJH0kCSuLHhz70ofL6179+ks/ks/ncrbfeWr73ve+Ve++9t1pn7733Lssuu2zb43300UerfVxxxRXliSeeqNZfaKGFKpe11lqrvOxlL+v6PK1IgAABAgQIECDQm4AEgN68rE2AAAECBAgQ6Frg3//+dznkkEOGXqy3frA1iJiXhgns5s/xCkT368jN1tHMO+64Y/UicGoszYBCXkp+5StfKa985SunxqF0tc9OCQDNCgB5efzBD36w7cvbrnYyQCv1mgDQ9O3EMDUSAIa7ZibHvaPduSeocMwxx1TBlHbLq171qrLvvvsOJTYNWuC4WQEg94q99tprukjiGrR2HKDb25hPJcHNH/3oR9UI9FlnnXWKVQCYMGFCOeyww6oAa6ppJPCdP0damhUAMlJ+t912K0kEGM+lNdlqcicvdUoAmBLP9BtuuKFKAMjzZbnllqs8Z5555qoawbQemE2fTnWFnFu7JZUOvvCFL1RB8nrJ9XDGGWeUX/ziF20/l7626667Vlb1ku/6RxxxxCRJFPXv830+rnWlitZEsnbH1ksCQPafpMVUO+q0JPluq622GqoKFZMkJv/gBz+oEhxalyQCbLPNNuUd73jHRN8j77///so03wGarp2S4W666aZy9NFHVwmY7ZZpuSrTeN5zbIsAAQIECBAgMLkEJABMLlnbJUCAAAECBKZrgbxQy0vdSy+9tHJ45zvfWT72sY9VL9jzsi4jyzKC5nOf+9zQKOLmS8HxCkQL3IzcDQclAWDkM50+1xhLAsB4XYeTW35y3DvaHXNG8aVUdJaMfN9pp52qEZQZ1ZfRfbnfpfJEXdnE/Wdyt/yU2b52nDLO09NeHn/88bLffvtVlZEm10j+0Xr2SwLAaI+/l89lxHqCwFkmd6JDL8c1HuvmWZWgeILpCfK/+OKLVWA/CS918Hq11VYrn/70p4eSHTIS/sgjjyypdPPWt7617LzzzuUVr3hF+dWvflVOO+206nNLLrlklTiQfpvv+j/84Q+r32dke4Ls73nPe8rTTz9djj/++GpkfZZUG9hiiy2qdZrP6/EwT1JMKmolWJ/KBqlwcN9991XT1eTPLEnmSJB+mWWWqf7ePIZU0MhzOwk411xzTTn22GOrqSDmnXfeamR/vgdlyb9ZUi0kv2td2iUAZNqlrJ/jS0JBnFdZZZUqyTnHm2OIxyc/+cmyzjrrjEeT2wYBAgQIECBAgECLgAQAXYIAAQIECBAgMBkE8uLrG9/4RlVytHVUbKfdTY4gnsDNyI0rAWBko2l5DQkA49N6CWhk7u2M2G0NJnTag/vP+NhP7a1ox6ndAoO3fwkA/69NO1UAmBKtPsgJAO38kqyWSlspfZ+lmeSXoH9GqycInqB/ppdItZ8sqX5z+OGHl7/85S9V0DoJAJkSIAks+a7/2GOPlVSk2GOPPYbK/acUfwLgeXYuvPDCZZ999qmqAIx3AkCnfnLJJZeU73znO0O/rpMNksSQKgc/+9nPqnNJInIC81lak5ebCQr5rhyDt7/97eVtb3tbte0E97O0SwDI1AtJgsiS6SS23XbboWoCMU6iRY6lm6mZpsS1YB8ECBAgQIAAgUEUkAAwiK3qnAgQIECAAIGpLtB8wfea17ymKov96le/uu1xZbTZUUcd1bGsdj1CKWVZ89LywgsvLHkRl3k1s2S0T9Z53/veV805miXzl6YkaLvSp63Bu+w/I3dTDjQvM7O0m5/zoosuKt///verF3h5kdecHzbzrOalal6CZmRwRhPVc55m+3mpmvlJM1o4I4oWWWSR0ml6ghxz1j3vvPOq882orU7zhWbdm2++uZpf9G9/+1s1Mmmk+V1bG6HXBIBe9lnP9ZqEkB122KEaUZZjzYvRvFDOiKuMDMs8sZmvtbnk95lnPdUi4pr+k/lnM+osJXuzrLvuutV2s/zhD38oxx13XOWV8v+bbbZZ9fOxHEPKvZ511lklZYJzPK1LpkrIS+20Z6clgZ68iM4I8fSvvGCu55nNuWfu+HrO+JSFPuigg8ptt91WNtxww2oe2qZBXp6/+93vLhtttFF5+ctfPtEu8/I+JZPjmxFmc8wxRzUnfbYfr5Sg7eZFc6/9IQfRrq023XTT6ro88cQTy9VXX12dz9Zbb10dc0bl5frMNdxaAjfXS9oxn2leL/lc6zWTeX1HunfEOIH77Ctz+n7xi18ss88++5Bd0zwjARP0aFdSuxmwSyWTrJftDbc0A1s596yfUZl1EkGuh4985COTlP4eS5/JvMIJTKT0cAIyuRfV5/vUU09V/en3v/99+de//jXiHMmt59apbPlY+m0nv9b7YK6bTnNK5zqt53Gu51jOcyejQTMatXVKk/TXXCu5D2UO59w36/mic20lGNS8H/WSANBqkfZtXpd5LuTZkXmpm/Ni1w7dnkvOM4G3XEuLLrpo1R/r84zdqaeeWhLczHmkD6y88spD1OkbuSfEtHld9nJvbz3P4fpdaxvHI9d47md5HuYY//d//7caLZz7WIKOqRi01FJLdbw3Dre/bg3r40pJ75RLz3eDBDZzz6yXXkzqz9T3w/SvdtdZRpxnxHS7ZaTpVTpNdzKe1+BwFQDG+jxttnNKw6fMer5b5TmfpRlI7fRMr+du7+a7YKf7y3DfEfM8z3fWPAvrfprnxu23314FjnO/yKjtBIGz5HjyzE5AOdut55/P97Z3vetd1feb5rXe2v+zflzyXMiS+3ZcFlxwwZK+nBH7+U7Y+rthHz4dftnats0EgLRt7imp0tWuH+bcf/rTn1ZbznexPOObQe5839hyyy2H9pznTb4XJxGg+cycUgkArdMZ1cH85nG1S1BunlOC/Wnr3KNyv0xb598ize8Drf22BhjuudG0TsWgr371q0NTJIymXX2GAAECBAgQIECgvYAEAD2DAAECBAgQIDAZBJoVALL5FVdcsQrUJqDXunSbAHDVVVdVL2OHm880L48XW2yxrhMARpq7NMe9yy67VC9vs/+U7czSWja1+cKw9YVi80VfcxRUu5eDObcEnBP8b3eezZfjI83V2m5+13ZN3UvAt9d9Nl/0JtiZRIlHHnlkosNI8DsvZtdff/2hYM9wc63HN+2WpZkA0BzJ1/z5aI/hr3/9axU4bhf4r09gpOoWdbAkQaB2S2sySfOl8hve8IYqGFaP1Gt+vnU+27RLyvPGoHVJQkjOIduaHAkAw7XV6quvXrVVSud2apPWY2oGKFpLY7deM5laZKQEgI9+9KNVsDOlkOsAXwIs9ZLATUYpPvvss8P6NCsA5LMpqZySvsMlfzSPNwksSUJonW84SQef//znq0opWcbSZ3JeCW6kz2dpBnfys/Tn1uuvdmjtU+36a6dRy6Ptt50ePcP153ymDj7lHpnkrVNOOaVtWeasmzLOe+21V4lzlmagtNP+E1xOIKtOAuglAaBpkb6ducQzX3Tr0ny25He9nstwFSmaAa5suzUw1wzk1UGxXu/tzfMcrt+1M67v1UlSSnA0CVKt99kkSWXe8Dhl6WZ/udf12h+y7U4j0Hs1ybZyvzvkkEOGrsHm+ddB0CTgjDYBoFOlpPG8BodLABjt8zTPsdyHk8zXXNLOSWar50hvfsfp9EyvA+jdfBfsdI13kwCQBIQka6SfJrEzSXz1PpvXzTnnnFN+8pOfdPxumpL5u++++9A9vj6v9IeMor/22msneS7kvpXgcxK2WkvOt5am73SO7X7e2rbNQH/TpN13hWZ75Nm74447Vj51X24t59+6rzzn8j1waiUAZDqD3G+SNLX//vtX95R20xw1vxMvt9xyVdulrZrLWBMA+rkCSC/9yboECBAgQIAAgX4XkADQ7y3k+AgQIECAAIFpUqA5L2h9AgmmZI7OBFcy4qUe9Vz/fqQpAPLSN4HxjDrKy9i8lE3QIMGfBOCztAY6hgvc5BgzUjafzbFkftKMhswI8rzQrUc6ZQRnRhE3kxqaVQ3yQvjkk0+uRrHVS0ZcJkkgS0aP58V31muOJmp3bM1kgQSAEwBJYDA///GPf1z55YVkliuvvLIKfma79XzkCfpnFGXmME2AqLUka7vO1EsCQK/7bLZp9p0X1wmavvGNb6xeetdzraY/ZARrXSWi+aK5dkhJ2sw1m2BRvfSaANDtMTTL3cZ0zz33rEbENeeHTVskqaW1ckHTOO12xBFHlIxUzwvz+vzSl0866aSh0a4JeqQ/t75UTuLJ9ttvX41kzii6lJ9NAKW1PG9z3t70zfS/BKZb5/udHAkAo2mr4aYl6CUBIEHrLMPdO5rlfrNuKoUkuFvff84999wq6SbLSPMRN88162cbCVBmjuX0j9Z7WvMaz+8yGjQJCc8///xE8yPX95hsc6x9ptn/6uBGRiym7ySpJQG3BG7WXHPNKlkgVU1yXbeWQm53r+gmASCf67bfdnq4XXbZZVXliPreluPNvSP34IyUTTA/7fj3v/+9qpiRe12u09xbcs/L3zOqu75XNPt9EgCSCJHrI9UBMso2QfpUUsmc0QlEtib2jDYBoO4j9bMlo7dT9rmuNPOJT3yiui9kGc25NPtunRTRej3k7xlpnSSI3Dea11dzVG6v9/bWe1W7ftdaeaFep/U6SlvkWZeKMBmJnzbOkiSb3BsT2O9mf5lyqNf+kP10SgDo1SRJVklSrK+ntEm+U+T6y+junFdGdudeMdoAYDcJAGO9BrtNAOj2edq6vXyfSoWeXA/NedqzvW4TAHr9LtjpXjPcFACt/bS5jfpZ0ewj6cef+cxnqntLEq3yjM/3qyy516SqRb4vtG53rbXWqqrj5LmQ70Qps18v9Xe73Lfzuzzrs7R+1+10fq0/b5bsz++a32Oaiax1gL/5TGt+V8w9NffbXDtJjs1SB/ib+2x372z9Xlivn+fGsssuW93bUy2n9Xna7TlmvdbnfvM7U56DqUyQ67VdgH+kf4tk+90kADQTrVrba7TXfy8G1iVAgAABAgQIEChFAoBeQIAAAQIECBCYTAJ5wZWX4fUL0Ho3eamX0ql5GdoMEHTz0q3doTZfSiYYlxewdXn04QI3zf21BsoTZM0IoYwaroMnGT2cF7B52dmcA7V1tGWOsTnfZ/MlYDMxYKQXo81kgdbzbr5Qbw0GNxMSuilV3m0CwGj22TTOaO683F9iiSWq08mI6wTHU466OS1D68jWlGSuR2y3jjbvNQGg22NoJmLkxX2CNlmaBiOVah7usmq+/G1OI9D8eUzSl+vS3WnXBBTqoGY9mi2JLAmW/u53v6t22Qwqto6k7jUBoN05NI93tG01JRMAcg7NF/7NoGIz0aO12kC7c0/7p7T6xRdfPMmvl1lmmapUcIKY9dK8xnNPSNCoThhJICcjhbMMd63X2+qmz2TdZpJN2ifl/3ON10lIrYkrzbYY6Ti6SQDott92uj6abZL7V0pvJ2GodWmdq7nZ77Nuc67r1mlfOrVtKrxcf/311f09pekTjMoylgSA1soKzXmp6+dVAsTZR0avt17Dw51Ls183r+1mIC+fb/bt5r2tfralT9bn3u3zpDUA1q7fdQrgNQOgrZVqmu3WbIeR9pe+8r3vfa9nw9b2rQPQo3neNec8T59N4lgSu9otow0AdpMAMNZrsNsEgG6fp80qK837b1xaKwN0kwDQ6d4x3HfBTp/pNgGgmcCVhKEsSRZNYlUC9u2qyzSD7c2kouY+W6eMal67SSTI/S/XVpZmMmnrd91O59f8ee6ZGbFfJ6vmWs/2k2SZpVPFhXobrQkA+Q6SOe5zz8zSbLv6MyN9z2133O2qQnVzfs117rzzzirIX1eWyMj/PCNyr2s9j3wvb06p1M2/RbpJAEjCaBK+8t0t97k99tijpBpEnsv5DpEpjVLdoZvvHr2ev/UJECBAgAABAgT+r4AEAD2BAAECBAgQIDAZBep5yTNSMaM3m0tr6etuXrq1O9ThXuYNF7hpvmhtBnmzj+YL8OZo/+YL0npET33cCWgnkJMAVh0czkvhOrDSzajSZnAmL0FTQj2jofLSvBlMaa5Xz1ebUZL10jzOZtLBSH7tyqHWnxnNPkcamd0MaNcvj0eaG7UZOO01AaD1/FqD6u2OoTlyq5m0MF4JAM2XvyMFhVIOOFUQsrSbzzbBpn322Weo3HnWSxskmSWJKuOdADDatprSCQDNRIVm8s5wx9HptljPTZ+qAZk/vrm0BjNHSkDqpV26Cb53Cpg3k5C22267KkGpXprbbY4Ub3f+3RxDu2BGu37bybdZnrndva3+XALFma866zeTUurft17brefduv/WoGczmDXaBIB2Fs1gaH0/Sp8czbk0E9Xq50sSUOqKNBlRm1HFeQ7XCUPNIGJ9bxvNvb3ZF4ZL1GjXzsMFGlsTmur73Ej7G0t/aFcBYDQmCaymokaW1u8UrQ4j3es7XR/dJACM9RrsNgGg2+fpcCPLOz2Dc/4jBaRbjUYK7I7UF1srwDT3n6TVT33qUxNV/BnpXtX8vtBMZhnuvIY7h9E8r5rnnKlIUnGhnlJg8803L5tsssnQd8uRvMcrASBtnkosCbrnO3L+nmSJVPPKNARZ8izdd999qxL9vS6tiaL5Dp/vRfPNN1+1qZH6STf/FukmAWC46ZGa5yQBoNcWtj4BAgQIECBAoHsBCQDdW1mTAAECBAgQIDBqgbzUz0jvBKKaQbOUzs5LyCzdvHTLS/m8ZM+LzJT7bZ0DtjXAOVzgZrjyrp1ezjWDN3WwLOeVIH+CVRmVdf7551fzhaakfQKyCexkXuBuji3nc+GFF1ajtJrnltLxqZiwyiqrVC9rO5VQbddAI5U177YCwGj2OVKbtgu8ND/TLiDZPN6xJgDEq90xNEch1yX1k4TR6xQA2X62lZL/CYKk77fO59tLAkC70YrNF9HNZJW6L/QaNOi2P7Res7201ZROAMix5ro888wzK5Z6FHzuJbnWsox0nbReW7k+M+I3peYzErteEijaaaedqsDGSAkABxxwQDVCsfXeMJ59prWPD3cTHy4BKJ8bbQLAcKNsW49npHmo6/VHmsc563Wa3iEB8SQSpf3Thq3zz+ezkysBoN09MX1guDmpO51La7A8yV4paZ0pDlJyPqXWr7vuuqqSTV3dIWXoM71Np0SYkR7y7QLyvQawRgo0trtuRgqYj6U/jPQc6tYkAcxO86G3bmOk8+m0z9EmAPRyDY42AaDT87S57+ZUFfU5dpqCYbh+0ut3wU6e3VYAaH7XqLc10r2q9fqs7ylTIwGgNfif76q77LJLNV1LvTQTWNpVg2mtsJCKN6k+lG1naZds2mzbkZKw8p0+35frZOF6/aZzsx0zzVamIciztl5ag+6ZOiHTi+R827Vbu+8tzWusUxJaNwkA2V+OJwlw+f73r3/9q7rvLrbYYlUSXn526623tk1gG+me4/cECBAgQIAAAQLdCUgA6M7JWgQIECBAgACBcRFI4CUBs/oleVyYzeoAACAASURBVDPwNVKw+IorrignnHDCJAHU5oF1E2Sv1+82ASCB35Shz4ikZrn/OuiRUp55cZoXppnjO3MQZ+RXAiWZX7ouvd364rtTcDCBxSQaJFiZIE6dCJAXh9tuu2314rDbYHxefu6+++5l+eWX79h+3QZ8R7PPkdp0pMBLL0HlTi/VR3MMwfrDH/5Qjj766LZurSO9O+FmjuPDDjusGqXcaZEAsEIVOKhL8DaDT62BxU7XzEhtHPvmOgsssEA1X3GusSR19BrAbLZlrs/0vVRmyP83g+ijSQAY7z6TY20ex3A38pVWWqnsuuuuE5VDbq4/JRIARhqdWR9PN23eLgEgI0+TsFWPNO3kMSUTADKSv04G6ZSE0SmZoTm6Os+GPIOyrTxrU947z6dMD7LwwgtXJemT8JKS3c1kodHc20cbwI735EgAGG1/aL0+6nYfjcl4Voro1C8lAJQymu+CnTzHkgAw0r2qXxIAEnhOglEC7Flaq2/VNiOdTzNBoE6IGK7P51l+1FFHDSUItJsioNkunRJPuk0AyPP3vPPOK0lyytJpKoGR7hUjJXZk290mAHTqd7nnf/3rXy9JZBmu0s24/MPLRggQIECAAAEC07GABIDpuPGdOgECBAgQIDB1BDq9ZBzupVwz8J6g9vbbb1/WWGONauTPaKcAaL7MbJZ5H0mlWU576623rgKICdRntFKOKfOOZlRpRiclUJxkh3ZzUHcTLEjlgJ/97GfVNvJysy47X5d+zkvIsZSiz7l2mwDQHGHZ7T5HetE6UgJAArVf/epXK8d6Gc8pALLNdscQ3yRuZH7ivJxN/8vPMlouc8lmZO0888wzUlepKl5ktG2Wd77znWWLLbYomaphPAOpzW2N9xQAI40Ibw2qd9tWzc9lxHKSVFI1I8vkSgBIQDQJHbleExjYbLPNquBou+ocIzZsywqd+vloEgDGu8/kUJsjk+tS8L2eY9Yfz37baf+xrKdGGO4+0zyWbqYAqM+7GTDP/Ns77LBDSYWVVOaop2vJsU2uBIBUi8gzIv2xPr8ECvfbb7+qDHYv55LjbJaqz/bWWWedqgx9HVRKsD/zdOcZlKS0JBKkzzdHz47m3j65EgDicuyxx5arrrqq6iJ1u420v9H2h07PgNGYNKe6GOk7xUjnM9z10S5ZZKTt9UsFgDwHd9xxx6Gy871OATDa74KdPMeSADDSSPHmFADN74BTsgJA64j4TsH/+Ix07203lcxwfb7ZVu3ua61tMlzliW6eV80qB52C/9lOM/jeOjVXfj/c9GD1cYw1AaD5HKgrEs0000zdnKZ1CBAgQIAAAQIEehCQANADllUJECBAgAABAuMhcMkll5TvfOc71aaaL76agYzWwONwJcOHSwBovrBsLfHdfAGX0voZ+dosJdrpXJtzKCdwlPnFX3zxxark/5JLLjk0/3JGFScge//997cN0neTAJBjaL5orF3yorBONBjLXKnZfrcJAM2Xud3uczQJAM39pD1SfeHNb35z1Rx5mZ0gXY45y+SaAqBpkhKza6655lDAottrYLhA9ngGUlsDZp/4xCeqZIMsCSxmxG+SXbK0Vshody7d9od8drRt1bzWW5M8mi/xu60AMNy9o3mOzRf7zZ/3Wv6/1e0vf/lLlTCStkhf3WOPPapkkV4TALLdOgjdeu6j7TPZZvO83/e+95Utt9yy5/7cei8aa+WKTtdRc177eiqV17/+9ZOs3hosyv070y/US4LcaZN77rlnovmkO5Ubb93eeCQA5FiSLJTEnwSksjSnoqjLbD///PMTJR90ey7ZXvO445V2yYjfetsJZNcB4zyfkpyWoGszEWQ09/aRAs7D3SebAdB555237L333kNzfaf8d44313Sz/Ufa32j7Q46zXZ8YjUnzu0G76jVNk3bVhBKcHWmZFisANL9rpaJSrq0kwmW58847q+8ymQYjS/O6axcoH+13wU6uY0kAaL1XpeLGG9/4xqFdNY+1ed5TKgEgz//TTjutqriRZaTKRc0++YpXvKL6TpukoizNaZGav2u2bfPZl8/kXpNrOd+RW3/Xrj2SAJUpAOLaLml2uGsjyZq53+ezWTbYYIOy1VZblXZB9eZ3ptyXP/e5z1XTa2WJWe4Hl156aXXPbv6uuf+xJABkH/k3UJ7Lrd9xR7r+/Z4AAQIECBAgQKA3AQkAvXlZmwABAgQIECDQlUBKaGbUaUbBpfx8/bI3gbKM7stLuozkzwvTZZZZptpm8+VjXvynRPdSSy1VjczMy/2MCs1cxnmJmVLGeTGZ4MZxxx1XjdTO0hrgbAa+Mjo/QY8EW7LvbPfwww8vOaa86Hvve99bPvCBD5TZZ5+9CuRlmwnWzDfffNXIyXpJgCIvKetyqvl5s4RnRi4miNdcUpo55fvrIFB+1y44mJepKSX+oQ99qCy77LJl5plnnmje+eb5NQNJccqoupR5zpJjTKJF2mGvvfYa8m/XeL0EfHvd52gSABKcSuJGKh9kySjdzKmePhGbnFe9TK4EgOaL61azjPxPeyeQmjZqtmlz3ZzHySefXAXfs87HPvax6qV0Xoan9HxGn2ed8QikNpNqcmyZ83b++ecvv/jFL8qPfvSjoWkkxjsBYLRt1QwmxCYv6tdff/3yt7/9rRxzzDFDL/G7TQAY7t7RnOO4GVys26rb8v+513z729+ukitWXnnlatR4lvw8ZY7zZ84l8yJnFHana7zeb7tAVu5L491n6vtBHVTNPhKQTqn4TLuQe2sqmGRkeBJdcq/qtIw2CaGX0cfpU+mzudfU13/ubfFOUD8jTnMOm2++ebnyyisr+3wm060kcJ5AW66xTDVT3yve8573VNdfgkHNY8nPP/rRj1YJXBdeeGFVOjrBmSzjlQCQfWYfcc0zJc+cOsCV4NJb3/rWan+jOZe6nZrTA9Q/q+fPjsWhhx5atfFwfb7Xe/tIAfmOnahlCoCsl8SEzEeee2vu/WmLLM37VTf7G61hp6SQXk0SxE4Q8vbbb6/uBZn2Z8MNN6z6a54p6V/5jpHvPK2JW0k0SwJLRo3nntXpuTItJgA88cQTVZA//T/nlftPXDLdSe6pzSlyRkoAaAbde/ku2Kk/jiUBoLXkfJI+8h0z02vkWXPSSScNJSs2k8ymRAJAju3Xv/51lQCYe1r6YL4XrLjiih0vzdbzyb0p55OAf6pQJZkg66QKUhINc2/LlCq5p+W7a/0sz301951UHknFpvz8M5/5TFl99dWrfp/rLSPv8/0tf9bP0fz81ltvrf6edT/1qU91lZSb58IRRxxRXXdZco65nzSf/a0n3bxXJPEm0xDlO1MqBOXfKPn3Qa7TJPPl3wStSzcJAHm2Zj9veMMbqm3HK8d69tlnVwkGsezlPIe7p/odAQIECBAgQIBAewEJAHoGAQIECBAgQGAyCDSDyu02nxdheSH67ne/e6JSsM3AT/25BAHy4vInP/nJUFCouc28XJxxxhmrl5ytAc6MKDrwwAPLI488MtFhNOf5TXCk9ffNlT/ykY9UozjrpfXFfX5ej7bMeTVHI9efycvFlFxuLp0SAOry0K1ueZmZ7SQgniVB1BNOOKFcffXVHVuwm1FXI7VVcxRUr/scTQJATiYvSQ855JCqJG3rkhem+X1eFE+uBIB6XvdTTz21o+1wJWbrD+Wl+EEHHVS9TG5dMvIrfWk8EgBay/w295X+kusjpcB7TQDodPLNhJdObRWfRRddtBqBnaXZVvl7c6R/cz/xWGyxxarEnG4TAFqDxs17R66ZBLqzNEf3dVqn0zmPNCd4zjdBrYyur0cd9loBIMc53n2mPp8EYjIFQvpKu2W40Y71+lMiAaC+/psBndbjTYBpm222qdozAeMkuqQPtFvS/xNISgnqLJ2eCfldfU3m/8cjASDby307AdDWpXWE6mjOpXmfaT43WisnNCvh5DPtRqf3em/vJiDf6VpqBkBzjSdQ1nqPbB2t3M3+RmvYKQGgV5Oc73DXWa6xVDtI4liWyy67rJx44okT9d1epl1prjuSTy9JOMOVYh/tM73T/T6B6Twbfve731VJoCMlAHS618dzuO+C3fTF1kowwwXq6+1100eSbJXpourn0JRIAGgmxXU69/rnzekqhvsukfWTrJMpe+rAfX7WOvq+ub/W52K+8+R76x/+8IeOh5X7U77zN6d+Gu4cOlX2af1Ms9x/a3WE1nVTmSTJs82qHEmozb8nOj1r6mdI+nCSB1qTBFr3kUSFJFLUz6aR2snvCRAgQIAAAQIEeheQANC7mU8QIECAAAECBEYUyEu+vAjP6Od77713KACSEX4ZPZtAWUp/ty558ZxAf0YA5kVkgicJ9mS+7ix50ZdReRk5liBbXhRmRF1GeuaF4qqrrloFe+oXrflMAsUJ5GYEXpYELzMaKX9myUu6jG664oorqlH9ebmX/eYlfV5MJ4jeWkY0+0rlgbxEzO8y6jdJAFly7invefnll1d/z6j8vPRvvjDNzzMK6JxzzqmCsznmjP7L9jIC6YILLqjcEhRJ9YSMxEoSQka5Npfs69prr61Gxdbr53gyCjajtLLNdqOXmttIwkJeaqZsdLulNTDYyz7TTglM5c+0VSo3NI8n7ZLgXY45L03rUv85jkcffbQaMZl2iUNGUCW4moBeRpYl8SH9KC/Ws9RtktG8H/zgB4f6zGiOIaWcE4DMfpuBupz773//+2qO7fx/MxDe6aLIqLSM+M8I3LRvzqNOKMkIwbzkTv/ItjKa7rDDDqvWzXoxyZ/1kqoBCVZlydzlCSzUS66X8847r7rm8v/Z7iabbFKtk/3Hud310XrcI/WH+hrad999hypLNNsqLgngZ/Rr2jUJEFlaEwByneUekaSf9N1cc+mzsUnwP9dX06bTNVMf/3D3jub12xpg77b8f443AYCMqrztttuq/pkl1+eb3vSmqtpJrrvmyN1213h9vBn1musu22ltl/HsM63XevpB7hnN48/9JclYqarSaeRxttOpf46l33a6btKHc1/LPT/3phxXAp65z2Y0fT26s26XVAxJBYlcs/U9MFVd8rxpndol94RcE+l/WT/9LP0zwa0jjzyyuk6b96Ph2rH1+FsDsbnnpd8k6JegXH39r7XWWpMc12jOpbVd8veUIc/I1QTXs6TPJ9EtpnFMRYKNNtpoEvpe7u0jtXmnds3PWwOgmQooFRty30tbpT+mwkPzedft/kZj2CkBIMfai0l9zpn256yzzip5jsQ8Qe5MY5H+mHOrr7H0s9zTU8GhroqUe0Hu7c3vME3LTs+zkXyGe3a0tlWOK5VIfvOb31TXUv39JOuN5nmaz6Vd8l0sVXzyXSzfe/K8rxN5ci9Mokzzuuv0TM/xjea7YLs+OZxLp/23bqfZRxIMr0fc5zpsVylouO3GKM/M9Jvck1I5qn5+DffMaD2mPA+T8HXdddcNdylWv6sTqprP0oxQz3Wa9s6SSlh5PqcPtxtZn3t07sH53ptjr+/B+Q6y0korTfRcaXdNZZt5/uQ7XaqGtSvd3+lEbrrppqryRl29pdN6CbTvs88+Q9/96+/b+d6URMX00TzPUy0s30Py75Xm0msCQLaff8vEMolnI/WLERvKCgQIECBAgAABAj0LSADomcwHCBAgQIAAAQIECAyuQLPCQ7vy8M0pIEYarTm4St2dWbO6RGsCQHdbGP+1EqjIdCJJ9kngN4kMaUcLgfEQGGkk9njsY1rfRjcjq6fkOQ6XADAlj8O+CBAgQIAAAQIECBAgQGD8BCQAjJ+lLREgQIAAAQIECBCY5gUyci7ziqdkcXMe54zIzCjLVG3IKOosqbCw0047dTVP7TQPM4oT6McEgOa83qussko1b3zrCPFRnKqPEKgEJACM3BH6KQEg7ZUqNSlt3zp1wshnYg0CBAgQIECAAAECBAgQ6FcBCQD92jKOiwABAgQIECBAgMBUEug0X3HzcFKe+nOf+1w1z72lvUC/JQCkxHSCfSnT3M2c99qVQK8CEgBGFuuHBIB2c6SvsMIK5bOf/WzH8vsjn5k1CBAgQIAAAQIECBAgQKBfBCQA9EtLOA4CBAgQIECAAAECfSKQuWATJM78rQli1/OlZy7nBPwzF27m8G43F26fnEJfHMbNN99czc2bedYzt+/WW289VY8rc6EnASDTPGT+6d12221onvSpemB2PjACI83FPjAnOoYT6XZu9THsYsSPptLLcccdV66++uqS+3rm/f7IRz5SMk+4hQABAgQIECBAgAABAgSmfQEJANN+GzoDAgQIECBAgAABAgQIECBAgAABAgQIECBAgAABAgQIECBQJADoBAQIECBAgAABAgQIECBAgAABAgQIECBAgAABAgQIECBAYAAEJAAMQCM6BQIECBAgQIAAAQIECBAgQIAAAQIECBAgQIAAAQIECBAgIAFAHyBAgAABAgQIECBAgAABAgQIECBAgAABAgQIECBAgAABAgMgIAFgABrRKRAgQIAAAQIECBAgQIAAAQIECBAgQIAAAQIECBAgQIAAAQkA+gABAgQIECBAgAABAgQIECBAgAABAgQIECBAgAABAgQIEBgAAQkAA9CIToEAAQIECBAgQIAAAQIECBAgQIAAAQIECBAgQIAAAQIECEgA0AcIECBAgAABAgQIECBAgAABAgQIECBAgAABAgQIECBAgMAACEgAGIBGdAoECBAgQIAAAQIECBAgQIAAAQIECBAgQIAAAQIECBAgQEACgD5AgAABAgQIECBAgAABAgQIECBAgAABAgQIECBAgAABAgQGQEACwAA0olMgQIAAAQIECBAgQIAAAQIECBAgQIAAAQIECBAgQIAAAQISAPQBAgQIECBAgAABAgQIECBAgAABAgQIECBAgAABAgQIECAwAAISAAagEZ0CAQIECBAgQIAAAQIECBAgQIAAAQIECBAgQIAAAQIECBCQAKAPECBAgAABAgQIECBAgAABAgQIECBAgAABAgQIECBAgACBARCQADAAjegUCBAgQIAAAQIECBAgQIAAAQIECBAgQIAAAQIECBAgQICABAB9gAABAgQIECBAgAABAgQIECBAgAABAgQIECBAgAABAgQIDICABIABaESnQIAAAQIECBAgQIAAAQIECBAgQIAAAQIECBAgQIAAAQIEJADoAwQIECBAgAABAgQIECBAgAABAgQIECBAgAABAgQIECBAYAAEJAAMQCM6BQIECBAgQIAAAQIECBAgQIAAAQIECBAgQIAAAQIECBAgIAFAHyBAgAABAgQIECBAgAABAgQIECBAgAABAgQIECBAgAABAgMgIAFgABrRKRAgQIAAAQIECBAgQIAAAQIECBAgQIAAAQIECBAgQIAAAQkA+gABAgQIECBAgAABAgQIECBAgAABAgQIECBAgAABAgQIEBgAAQkAA9CIToEAAQIECBAgQIAAAQIECBAgQIAAAQIECBAgQIAAAQIECEgA0AcIECBAgAABAgQIECBAgAABAgQIECBAgAABAgQIECBAgMAACEgAGIBGdAoECBAgQIAAAQIECBAgQIAAAQIECBAgQIAAAQIECBAgQEACgD5AgAABAgQIECBAgAABAgQIECBAgAABAgQIECBAgAABAgQGQEACwAA0olMgQIAAAQIECBAgQIAAAQIECBAgQIAAAQIECBAgQIAAAQISAPQBAgQIECBAgAABAgQIECBAgAABAgQIECBAgAABAgQIECAwAAISAAagEZ0CAQIECBAgQIAAAQJjFzjpV38vdz3w5Jg29Jq5Zyu7bbLMmLbhw4Mt8PyECeVvRx1Z8udYlvnfuW5Z4F3rjmUTPtsQuOJvPyj/furuMZnMO+fiZfWlth7TNnyYAAECBAgQIECAAAECBAiMVUACwFgFfZ4AAQIECBAgQIAAgWle4M93PVr2/cGfxuU8PrPxMmXdFRYcl23ZyOAJ3HXm6eXuH505Lie25g/PKDPPPvu4bGt63sit/7ys/PbmE8aFYKOV9i0LzvOmcdmWjRAgQIAAAQIECBAgQIAAgdEISAAYjZrPECBAgAABAgQIECAwUALjmQCwxTpLlC3XWWKa87n33nvLcccdV+66666y7LLLls9+9rNldsHlcW/H8UwAWH6//cvcyy437sc4vW3wj3f8uPzxjnPG5bQlAHRmvOiii8r3v//9st1225X11ltvXLxthAABAgQIECBAgAABAgQmFZAAoFcQIECAAAECBAgQIDDdC0zvCQD//e9/y9FHH12uueaaqi8stNBC5Stf+Up55StfOdQ3ss4JJ5xQ/vCHPwz9bLbZZivLL798+fCHP1wWXHDsVQ8SIDz55JPLJptsUjbffPOB7JdTOwFgwoQJ5aCDDiq33XbbRL4zzDBD2Xvvvavkj/FYXnjhhaotL7300vKpT32qvO1tbxuPzU6WbfRTAsAFF1xQTj/99Oo8t91228kSKK8D8e95z3vKNttsM1lM2230l7/8ZfnBD35QPv7xj5cNNtig3HnnneWb3/xmWXjhhcuee+4p4WiKtYQdESBAgAABAgQIECAw6AISAAa9hZ0fAQIECBAgQIAAAQIjCkzvCQCPP/542W+//crTTz9d9t133/Ka17ymzDTTTCVB4Xr5z3/+U771rW+V66+/fhLPeeedtwoeJ3FgLEsd/ByvBIAnnniifOMb36gOKec111xzjeXwxuWzUzsBoG7rf/7znxOdz5RIAOjH9ghCvyQAPPPMM+Xwww8vt9xyS3nxxRer5JpU4nj5y1/eVd/r1rcOxK+77rplhx126Grb47GSBIDxULQNAgQIECBAgAABAgQIjCwgAWBkI2sQIECAAAECBAgQIDDgAhIA/m8CQJbWkf910zcTAL70pS+Vt7zlLeWee+4phx56aHn44Yf7sqx3Hewe7rymdNfulwSAJ598snz5y18ur33ta6cYQT+2R06+XxIAUpXhgAMOKGussUa5//77q+srbfS6172uqzbq1rdfEgC6OikrESBAgAABAgQIECBAgEDPAhIAeibzAQIECBAgQIAAAQIEBk1gaicA1CN3X/3qV1el0s8+++zy4IMPlsUXX7wqn77oootW5C+99FK59dZbyw9/+MNyxx13VD9bbLHFqhL8b33rWycasV+30Uif+ctf/lIOPPDAatv10q40eLsEgObPUtY7x54R9zmPJAicddZZ1XHttNNO1aYvvvjict5555XHHnuszDLLLNXvPvKRj5T555+/+v3ll19ejjvuuLL++usPlSa//fbbq5LoGRX9spe9rAqO5jP19AQ57uuuu66cdtpplVn2veOOO1YWKS/ePK+ll1667LXXXiVTF7T7zHLLLdfWcDz7+7SQABDHk046qdx8880l1R223nrrcskll1QMGZGedk87Z5R6nTDSbvT5qaeeWn7xi19UySGZIqK1n6U9Ntpoo3LkkUeW/P8ee+xRtU3aLNMH/PrXvx7XaQk6tWO/JACce+655cc//nH5whe+UF3fuX7S1zfeeOOhQx9Nf3/FK14x0amPlAAw0jV3yimnlCuvvLJsv/325Te/+U3JPSTtttVWW5W11167uobq40zJ/0ceeaTk2kqFkOy7ngLgvvvuq/rE7LPPXlXoyFLfP4a7DybR4cwzzyxXXHFFee6554bObZFFFumbSh/jec+wLQIECBAgQIAAAQIECPQqIAGgVzHrEyBAgAABAgQIECAwcAJTOwGgU1n2QL/5zW8eCozecMMN5Ygjjpgo6JV1Ekzffffdq5LhrctIn0mp/9EkACSgl0BhSpYnoJ/AcIK4qSSQAHKCwwkCrrDCCmXXXXct55xzTvn5z38+yfElySEBz7nnnrsKDiZgWJcmv+uuu8rBBx9cbb+5rLTSStU2Uxr9j3/8Y/n2t789SSBw8803L0cddVT573//O/TROgEgyQTtPjMlpgnolwSA1ikA3v72t5dPfvKT1TQQMU/b1ksCujPOOGMVxE07P/vss5NUjGg3+vy73/1uFSBOwDeVBpKQ0doe2Wfa4h//+EdJZYllllmmau/999+/pCR+2mSBBRaYrPecfkgAiHuqaaQywz777FNVAIjXUkstNXT9B2E0/b2XBIBurrm6XVsbJfupKxb89a9/LQcddNAk96p8pk4AuPvuu6uKB3POOWeVSJIl94/Wvtm8D+Zel/1feumlk/QJCQCT9TKxcQIECBAgQIAAAQIEpiEBCQDTUGM5VAIECBAgQIAAAQIEJo9APyUAvPOd7ywf+9jHqvLfhxxySJl11lmrIOg888xTvvWtb5Xrr7++GhG82WabVUH2VANIkLUO4CagXy/NEfrDfeapp57qaQqA1lZYcsklqyB+jqcO4KWKwJZbblklATzwwANVoO+FF14on/nMZ6rqAEkSSPJARgEnqLzaaqtNlACQ0cUZBX7RRRdVI4vf+973VoHnY489thpxnEBjKiPUJh/96EfLhhtuWAVOf/rTn1aj1rO/1qkNmibtPjPHHHNMnk72/2+13xMA/vznP1cJAAsvvHBVLSGVFjKKP6PR6znpR5MAsMEGG5ROJerPOOOMqs3e9773VX3mxhtvrI5h1VVXLZ/+9Keryg+Tc+mHBIAEzBPwX3311atEjAkTJlR/f+ihh4aC6iP13Xb9vZ1bpwoAdeWF4a6517/+9VUAPvecBNx32223qo8kMSmJNTvvvHN1L6qv3Xe/+93VtZi2T1WJtG03CQCd7oNJMkiVgCzpn7kvHn/88VW1iiRO5JgsBAgQIECAAAECBAgQmN4FJABM7z3A+RMgQIAAAQIECBAgUPolAaA5L3sdLK1/lhHyCWa3zt1eBw5TKSCB9IyKr5fWbdTzvbd+pl1At7VbNIOP9e/mmmuuquR3kgsSOO+0vwT9EsxMNYDmMdaB3zog2AxMJgmiDu6366IZLZ7zaWfSev75e12qvtMxA/vaDQAAIABJREFUTqnLoF8SAFr7UX3+7YLD9UjtJHqMtgLAcAkAKXefBJHXvOY15Ytf/GK54IILys9+9rOhxJDJ3Tb9kABQXwvtzjVTfGy66aYdr6/h+nu77XVKAGh3jTc/n2suyTvNyg5p1yzNnyV4X1+79WeyTr3fkRIAhrsPZhqBE044oUqEiksSAn7yk59UiUZJCsoUIBYCBAgQIECAAAECBAhM7wISAKb3HuD8CRAgQIAAAQIECBCQANCmpHtrt2gGB5tBveZ6UyoBICXp995776oCgASA5Xq6gkdKgOglASAVH7761a9W0zeMNAXAcAkAdd/KdBUZ/f6rX/2qmooglS+mREB3aicAPPHEE1WCTMrvt1vqqSsyfUKv/b3d9kaTAFBfc8suu+xUTQDICP8kS/z6178uOabnnnuuvO51r6uqDGS6BAsBAgQIECBAgAABAgQIlCIBQC8gQIAAAQIECBAgQGC6F5gWKgDMN9981RzhKbOd+e032mij8vzzz5dTTjml/Pa3vy3rrbde2XbbbaugWL3U84qP9JkEIFtL5bd2irEkANx2223VCO+Uck/J8De96U3VnO9HHnlkVbI/0wekvHwzMJlzOfHEE8vvfve7st1225V3vetdpTm9QY6veX51Of+cy9lnn12NDs6S80qQMMHklCqP2WGHHVY5tvtM1pmcS79XALjqqquq0dsJtNZTAJx77rlVif56CoD0hZRhzzQOu+yyS1lxxRXLFVdcUQWGE7Cvqy20jhSvkwSa7ZE53dNnL7nkkvKd73ynpKrEM888M1QKv7XNJ0fbTO0EgExpkSkP4tic8uDhhx+urpvHHnusGt2e0e/1PaDb/l77Nt06JQBkCoGRrrlsZ6QKALkX1duppwB49NFHq1L9ue7GUgEgFU7S95IU8alPfWqSe8Lk6B+2SYAAAQIECBAgQIAAgWlNQALAtNZijpcAAQIECBAgQIAAgXEXmBYSAFLu/rLLLqsCayl33VwyAjtB9MUXX3wSm24+02lu9ubGxpIAkJHLxx13XLnyyisnOb4EPRNEnm222SZKANhhhx1KRoRnbvEEjJtLAqF1kDnzlWe+8aZJ/fsEjzOyOiXmsySonUSABLk7fWZ6SQD45z//OZFpPcJ7gQUWqILODzzwwCRtVU/hMPPMM1dB4EsvvXRonXx+xhlnLPPPP3/HBICnnnqqbXsk6F8Hu+v9ZqqB1VZbbdyv9XYbnJoJAOm3GdGeKQ/qwHh9jM2A/Pvf//6y5ZZbltH09/g2lzoBoNVi5513rpJkRrrmRkoASLWHa665pkrwaV6XuR5TNSKj9bNOPbXEnHPOWfWZLK0VDlorVrzqVa+qkiVuv/32ocPPvSPJKVtssUXV/ywECBAgQIAAAQIECBCY3gUkAEzvPcD5EyBAgAABAgQIECAw1acAyKj1jGrN3Nf77LNPFahu97ME0xJYS8Awo68TUHvzm99cttlmm7Lgggu2bcluPlPvKxtIgLw1YJifJwHgqKOOKn/605+q8vspBd66tDvmep2M6j7vvPOqAGb+P0G7jBTeZJNNqv/P0joyOcd+6623VuebgF8ColnqQH6OMz+7+OKLS0apZ6R0AoBbbbVVWWmllaqR5ZkrPEkTCSS+/e1vL0ksSKB6uM9MzktialcAmDBhQjnooINKqjI0l2aJ95gnQSIl6ZNUss4665RzzjmnLLnkkiWB+YzCjnVGdN90001l3nnnLR/72MdKRrL/9a9/HepDqU6Rcv6p4JC2ztKuPVIZIu1YJxUkCWFKzuc+NRMA6vbI9ZxzTqJPc7n88sur5JlUzdhjjz1KRvT32t/j226brYlESQDINTLSNdeuXVt/Vl+XZ511VnW9r7nmmmWNNdao+kyu+SQA3HfffWX//fcvSQDIfSfLSPfBVEJJ30xiU+uyyiqrlF133bWqNGIhQIAAAQIECBAgQIDA9CwgAWB6bn3nToAAAQIECBAgQIBAJTC1KwBohlKNFL7gggvK6aefXtZdd90qUD+Iy9ROABiNaT1Su5kAMJrtjPSZ888/v5x55pnlHe94R9X+U6L8f45paiYAjGTi9xML1JUFMiVIpglJH7nxxhurqgVJDuiUwMSRAAECBAgQIECAAAEC05OABIDpqbWdKwECBAgQIECAAAECbQUkAEzdjtGcXiBHkpHIa6+99tQ9qMm0dwkA7WHr6QHuvPPOajqLlHSfUosEgCklPfb9tJtaoN7qxhtvXE0DkGoWFgIECBAgQIAAAQIECEzPAhIApufWd+4ECBAgQIAAAQIECFQCEgCmbkdIAkDKnF933XVV4D/l5OtpAabukY3/3qfFBIC6VHsqAHzmM5+ppgAY7yVl5w844ICyxBJLVKXuUxZ+Si0SAKaU9Nj3k6kFfvvb35ZUi8i0CVky7UeC/2uttZby/2MntgUCBAgQIECAAAECBAZAQALAADSiUyBAgAABAgQIECBAYGwC45kAsP36bygbr77o2A7IpwdWYDwTAFY74Ttl1tfMP7BWU+rE/nzPL8qVt546LrvbaKV9y4LzvGlctmUjBAgQIECAAAECBAgQIEBgNAISAEaj5jMECBAgQIAAAQIECAyUwIRnny8H/OjG8pe7HxvTeS0+/xxl/21WLLPPOvOYtuPDgyvw1J13lOv3/XJ54emnx3SS87/zXWXp3T43pm348P8VeO75CeVn1+5X/v3UPWMiWWDuZcr6K+xRZpl59jFtx4cJECBAgAABAgQIECBAgMBYBCQAjEXPZwkQIECAAAECBAgQIECAAAECBAgQIECAAAECBAgQIECAQJ8ISADok4ZwGAQIECBAgAABAgQIECBAgAABAgQIECBAgAABAgQIECBAYCwCEgDGouezBAgQIECAAAECBAgQIECAAAECBAgQIECAAAECBAgQIECgTwQkAPRJQzgMAgQIECBAgAABAgQIECBAgAABAgQIECBAgAABAgQIECAwFgEJAGPR81kCBAgQIECAAAECBAgQIECAAAECBAgQIECAAAECBAgQINAnAhIA+qQhHAYBAgQIECBAgAABAgQIECBAgAABAgQIECBAgAABAgQIEBiLgASAsej5LAECBAgQIECAAAECBAgQIECAAAECBAgQIECAAAECBAgQ6BMBCQB90hAOgwABAgQIECBAgAABAgQIECBAgAABAgQIECBAgAABAgQIjEVAAsBY9HyWAAECBAgQIECAAAECBAgQIECAAAECBAgQIECAAAECBAj0iYAEgD5pCIdBgAABAgQIECBAgAABAgQIECBAgAABAgQIECBAgAABAgTGIiABYCx6PkuAAAECBAgQIECAAAECBAgQIECAAAECBAgQIECAAAECBPpEQAJAnzSEwyBAgAABAgQIECBAgAABAgQIECBAgAABAgQIECBAgAABAmMRkAAwFj2fJUCAAAECBAgQIECAAAECBAgQIECAAAECBAgQIECAAAECfSIgAaBPGsJhECBAgAABAgQIECBAgAABAgQIECBAgAABAgQIECBAgACBsQhIABiLns8SIECAAAECBAgQIECAAAECBAgQIECAAAECBAgQIECAAIE+EZAA0CcN4TAIECBAgAABAgQIECBAgAABAgQIECBAgAABAgQIECBAgMBYBCQAjEXPZwkQIECAAAECBAgQIECAAAECBAgQIECAAAECBAgQIECAQJ8ISADok4ZwGAQIECBAgAABAgQIECBAgAABAgQIECBAgAABAgQIECBAYCwCEgDGouezBAgQIECAAAECBAgQIECAAAECBAgQIECAAAECBAgQIECgTwQkAPRJQzgMAgQIECBAgAABAgQIECBAgAABAgQIECBAgAABAgQIECAwFgEJAGPR81kCBAgQIECAAAECBAgQIECAAAECBAgQIECAAAECBAgQINAnAhIA+qQhHAYBAgQIECBAgAABAgQIECBAgAABAgQIECBAgAABAgQIEBiLgASAsej5LAECBAgQIECAAAECBAgQIECAAAECBAgQIECAAAECBAgQ6BMBCQB90hAOgwABAgQIECBAgAABAgQIECBAgAABAgQIECBAgAABAgQIjEVAAsBY9HyWAAECBAgQIECAAAECBAgQIECAAAECBAgQIECAAAECBAj0iYAEgD5pCIdBgAABAgQIECBAgAABAgQIECBAgAABAgQIECBAgAABAgTGIiABYCx6PkuAAAECBAgQIECAAAECBAgQIECAAAECBAgQIECAAAECBPpEQAJAnzSEwyBAgAABAgQIECBAgAABAgQIECBAgAABAgQIECBAgAABAmMRmOYSAP7zn/+UP/3pT+Wqq64qm266aVlsscUmOv+XXnqp3H777eXnP/95+cc//lH97pWvfGVZf/31y4orrlhmnHHGofWfeOKJcswxx5RHH310EsO555677LLLLtVns2Tdn/zkJ+Vvf/tb+e9//1vmnHPOsuaaa5Z11lmnzDTTTEOfz/7/+Mc/ll/96lfl8ccfr/a3yCKLlA996ENl/vnnn2g/3W5zLA3sswQIECBAgAABAgQIECBAgAABAgQIECBAgAABAgQIECAwfQhMEwkACao/8MAD5eKLLy5//vOfywsvvFBmnXXWsuOOO06SAPD73/++nH/++WW++eYrq622WhWcv/LKK8uDDz5Y1ltvvbLuuuuWGWaYoWrdxx57rEoAmH322cuCCy44UYvPNtts1fr588knnywnnHBClSiQJIIkHVx33XXlzjvvrPaRRIR6m5dffnn56U9/WgX7V1999Spx4IorrqgSAT7xiU+UhRZaqNpPL9ucPrrilD3L+F900UUl7fWVr3ylzDPPPJMcQPrdfffdV3784x+Xl73sZWXXXXedaJ38Pn3re9/7XrnjjjuqvrLhhhuWbbbZpswxxxxD615zzTXlC1/4QtsTzDY322yzod+9+OKLVQLJmWeeWfX1FVZYoXzta1+r+nu9PPzww+W73/1uueSSS0oSYuadd97y/ve/v2yxxRYTrTdlRe2NAAECBAgQIECAAAECBAgQIECAAAECBAgQIECAAIGpLTBNJADcc8895aSTTioJuK600kpVMsA///nPSRIAEhhNoD6j9nfYYYcqIJtlwoQJ1efz56c//emS0f1Z6u2+4x3vKO9617s6tkUd1E+gdtVVV63WSxLCqaeeWu6+++6y0047lQUWWKA89dRT5bjjjiuzzDJLdWxJLMhy2223le9///tV8kAd7O12m1O7gwzS/hNcv/XWW8sZZ5xRkiiSNkwyx5FHHjlRAsCzzz5b/vCHP5Qf/vCHVZJHlo033rjsvvvuE3GkIsRRRx1Vst3mssYaa5R99tlnqP3PPvvscvTRR7elbCYApH9me6keUS9JMGkmANx1113li1/8YnnooYcm2d4GG2xQ9txzzzLzzDMPUrM5FwIECBAgQIAAAQIECBAgQIAAAQIECBAgQIAAAQIEuhSYJhIAUkr/X//6V1liiSWqEf2nnXZaVYq/tQLALbfcUk4++eTy7ne/u/qvuWRUfkZiNz+TqQIyknrLLbcsyy23XFuyBIl/8IMflPvvv3+i5IGsfOONN1bHkvL+q6yySjX1QLaXZILm/hNQzijx5557rnzyk58sL3/5y7veZpftaLUuBNqNxG+XAHDEEUdUVSSaS2sCQCpK7LXXXlWFgCR17LzzzlUfTeA/SQOf//zny3vf+95qEyeeeGKVdJBKEbvttlvbI01yS5JUTj/99CqBJYkqmWKiTiLJh7LOt771rXLeeeeV17/+9WW//fYrr3nNa6oKBUk8SRWDww8/vCy++OJdaFiFAAECBAgQIECAAAECBAgQIECAAAECBAgQIECAAIFBE5gmEgBa0TslAPz3v/8tTz/9dHnFK15RlWxvLhmFnZLq9Wj9/O6mm26qAvjbbrttWXrppdu2bR28zy+33377iUqs1xUE1l577Srgn+2lKsDWW289SUJB9pNqAbvsskuVAJCEgG62OWgdbmqez5/+9KdyzjnnVOXyk6yRwHy7BIAE4lNaP9NFJKHj2muvnaQCwA033FCV9U9p/sMOO6wKyGepg/3rr79+9fskrNQJBa3l/psW6Ut77LFHVUXi//yf/1NSRaB1Sd9OgD9VDFLuf6ONNqpWyblk5H+WHMuSSy45NZntmwABAgQIECBAgAABAgQIECBAgAABAgQIECBAgACBqSQwUAkAnQyfeOKJcvzxx5dXvepV1fzsdXLAxRdfXH7961+XRRddtBrJnQSCueaaqySgn9HXCd7ms8ccc0w1KrtTAsDyyy9fjQLP9n75y192TADIVABJQEiCQrfbnEr9YuB3W5flb5cAUJ98kj9Sfv+qq67qOgGg3m5duj/bqreRJIFUknjmmWfKUkstVY3yX3bZZcsMM8xQjerPVARJRMl/F110UbXeCiusUAX3F1pooY5tkn6XagCLLLJIOfTQQ8v8888/8O3nBAkQIECAAAECBAgQIECAAAECBAgQIECAAAECBAgQmFRg4BMAUsI/JdJTrn+77bYbGqkdigT/L7zwwjL33HNX0wvUc8Qn8LveeutVI8DrBICs0ykB4I1vfGPZaquthrbXqQJAPW1BkgmSANDNNnXaySMw1gSA5hQAKe2fKQDSVw455JBy9dVXlzoBINM+pBJA2j6VH1796leXhx9+uKowMMccc5SDDjqovOlNbxqqEtDubN/whjeUAw88sMw777yT/Pqhhx4qX/rSl6ppB3bYYYeqHyahwEKAAAECBAgQIECAAAECBAgQIECAAAECBAgQIECAwPQnMNAJAJkz/Te/+U0VmE+J/gT0m8HRBPozb/sCCywwVBXgkUceqeZiz+8yWn+22WbrOlhfJxRIAOj/C2msCQDpW+eee27VN5I40rrUCQCZIiB9KQH6hRdeuKowkUSBr3zlK1VSyiabbFI++9nPVqP/zz///GpKgv/5n/8piy++ePnrX/9a9t577/L4449XQf73vOc9E+0mfferX/1queWWW6opA/bZZ58y++yz9z++IyRAgAABAgQIECBAgAABAgQIECBAgAABAgQIECBAYLIIDHQCwPXXX19+9KMfVWXUP/ShD1Ul/btZLr/88ioYm0D+a1/72q7L9ZsCoBvd/lhnrAkAOYsE/q+44opyxhlnlKeffrqss8465e677y6XXHJJSVWA3XbbrePJnnXWWeXYY48dqhRw3HHHVX1u4403Lrvvvnv1uUxJsf/++5fLLrtsku09+uij5Zvf/GZVbeAtb3lLlQjQrkJAf2g7CgIECBAgQIAAAQIECBAgQIAAAQIECBAgQIAAAQIEpoTAwCYA3HXXXeXkk0+u5kPfdtttq5H83S433XRTOfXUU8tGG21UBWi/973vVR/tNAXA2muvXVUYqD/XqQJAgsO77LJLVQq+2212e8zW601gPBIAWvf4wAMPlD333LPkz6997Wvl7W9/e/n3v/9djdCfeeaZq1L/KfufJf0rfaCuFJCEgPx95ZVXLl//+ter/topAeCpp54qBxxwQJV8IPjfW7tbmwABAgQIECBAgAABAgQIECBAgAABAgQIECBAgMAgCwxkAkBdxj/l0D/+8Y9XZddblyeffLKccsopZYkllqgC/c3lmmuuKQnIJpC/7LLLlh/+8IflnnvuqYL3c88999CqqTBw+umnl49+9KNVlYEE+DN9wFprrTVRufaUgM/Ps+y4445VAkC32xzkzjc1z208EwCef/758ve//70a0f/nP/+5LL/88mW//fYrc845Z7nvvvvKHnvsUdInP/3pT1cj+R966KFqCoDbbrutbLHFFtVUE+lLKfOfKSryu7e97W3lhhtuqBIJ0lfrhIIJEyZUVQES/F966aWrZIH55ptvalLaNwECBAgQIECAAAECBAgQIECAAAECBAgQIECAAAECfSIwcAkACbR+//vfLy+88EIVbO9UFj2jqzPiOiO0P/nJTw6tl58nMeD++++vfp4KAtdee2358Y9/XD74wQ+WVVddtWq6bD+juBP0TwB3gQUWKM8880z5zne+UzI/fPZdz8eeQG+OacUVVyybbbZZ9flut9kn/WTgDmO8EgDq7dRASShJUH6RRRapfpS+kLY/7bTTqikDmkv65sEHH1xe97rXlSQRHH/88SXba13WWGONss8++1T96dvf/nY599xzO7ZHcwqBgWs0J0SAAAECBAgQIECAAAECBAgQIECAAAECBAgQIECAwLACA5UAkJH2Kfuf8v9rrrnmUBC2KZAg6pJLLllmmmmmqjR7gvj5WUZczzLLLOXKK68sDz74YFlvvfXKuuuuW43ITmA/281o7gTxF1tssXLdddeVO++8syrzngoCWS9LRnL/6Ec/qkZlr7766uWJJ56oRmu/7GUvqxIF6tHavWxTHx5/gfFMAMjI/0UXXbQk+L7BBhuUV7ziFRMdcAL/6QPpQ3fccUfVF9I3kmCy0EILDa373HPPlQsuuKBKFkgiSxIE3v/+95cPf/jDQ9s84ogjyvnnn98RRALA+PcVWyRAgAABAgQIECBAgAABAgQIECBAgAABAgQIECAwrQgMVALA448/Xo455pjy2GOPdfRffPHFy/bbb19mnXXWap2M9E8w+N57763+/spXvrKsv/76VaB/xhlnHNpOAvk///nPy0033VTNzZ5pBdZee+0q0SDJBPWSEd8p3X7hhRdWQdxsIyO8E5hNNYHm0u02p5XO5DgJECBAgAABAgQIECBAgAABAgQIECBAgAABAgQIECBAYOoJTJMJAFOPy54JECBAgAABAgQIECBAgAABAgQIECBAgAABAgQIECBAgEB/CkgA6M92cVQECBAgQIAAAQIECBAgQIAAAQIECBAgQIAAAQIECBAgQKAnAQkAPXFZmQABAgQIECBAgAABAgQIECBAgAABAgQIECBAgAABAgQI9KeABID+bBdHRYAAAQIECBAgQIAAAQIECBAgQIAAAQIECBAgQIAAAQIEehKQANATl5UJECBAgAABAgQIECBAgAABAgQIECBAgAABAgQIECBAgEB/CkgA6M92cVQECBAgQIAAAQIECBAgQIAAAQIECBAgQIAAAQIECBAgQKAnAQkAPXFZmQABAgQIECBAgAABAgQIECBAgAABAgQIECBAgAABAgQI9KeABID+bBdHRYAAAQIECBAgQIAAAQIECBAgQIAAAQIECBAgQIAAAQIEehKQANATl5UJECBAgAABAgQIECBAgAABAgQIECBAgAABAgQIECBAgEB/CkgA6M92cVQECBAgQIAAAQIECBAgQIAAAQIECBAgQIAAAQIECBAgQKAnAQkAPXFZmQABAgQIECBAgAABAgQIECBAgAABAgQIECBAgAABAgQI9KeABID+bBdHRYAAAQIECBAgQIAAAQIECBAgQIAAAQIECBAgQIAAAQIEehKQANATl5UJECBAgAABAgQIECBAgAABAgQIECBAgAABAgQIECBAgEB/CkgA6M92cVQECBAgQIAAAQIECBAgQIAAAQIECBAgQIAAAQIECBAgQKAnAQkAPXFZmQABAgQIECBAgAABAgQIECBAgAABAgQIECBAgAABAgQI9KeABID+bBdHRYAAAQIECBAgQIAAAQIECBAgQIAAAQIECBAgQIAAAQIEehKQANATl5UJECBAgAABAgQIECBAgAABAgQIECBAgAABAgQIECBAgEB/CkgA6M92cVQECBAgQIAAAQIECBAgQIAAAQIECBAgQIAAAQIECBAgQKAnAQkAPXFZmQABAgQIECBAgAABAgQIECBAgAABAgQIECBAgAABAgQI9KeABID+bBdHRYAAAQIECBAgQIAAAQIECBAgQIAAAQIECBAgQIAAAQIEehKQANATl5UJlHLXQ9eURyfcW1566cUxccwww0xlvrmWLIvM+5YxbceHCRAgQIAAAQIECBAgQIAAAQIECBAgQIAAAQIECBAgEAEJAPoBgR4Efnbt/5QHHvtbD58YedXFX7NqefdbPjfyitYgQIAAAQIECBAgQIAAAQIECBAgQIAAAQIECBAgQIDAMAISAHQPAl0K3Hj3z8rVfz+9y7V7W+3ty3yivHHhd/b2IWsTIECAAAECBAgQIECAAAECBAgQIECAAAECBAgQIECgISABQHcg0KXAL//0zXLfIzd2uXZvq71u/tXLu5bbrbcPWZsAAQIECBAgQIAAAQIECBAgQIAAAQIECBAgQIAAAQINAQkAugOBLgV+eu3/lAfHufx/vevXzrdyWW/5Pbo8EqsRIECAAAECBAgQIECAAAECBAgQIECAAAECBAgQIEBgUgEJAHoFgS4FJAB0CWU1AgQIECBAgAABAgQIECBAgAABAgQIECBAgAABAgSmioAEgKnCbqfTooAEgGmx1RwzAQIECBAgQIAAAQIECBAgQIAAAQIECBAgQIAAgelHQALA9NPWznSMAhIAxgjo4wQIECBAgAABAgQIECBAgAABAgQIECBAgAABAgQITFYBCQCTldfGB0lAAsAgtaZzIUCAAAECBAgQIECAAAECBAgQIECAAAECBAgQIDB4AhIABq9NndFkEpAAMJlgbZYAAQIECBAgQIAAAQIECBAgQIAAAQIECBAgQIAAgXERkAAwLow2Mj0ISACYHlrZORIgQIAAAQIECBAgQIAAAQIECBAgQIAAAQIECBCYdgUkAEy7befIp7CABIApDG53BAgQIECAAAECBAgQIECAAAECBAgQIECAAAECBAj0JCABoCcuK0/PAhIApufWd+4ECBAgQIAAAQIECBAgQIAAAQIECBAgQIAAAQIE+l9AAkD/t5Ej7BMBCQB90hAth/Hiiy+WW2+9tZxxxhnlrW99a/nABz7Q9kBHWu+pp54qp5xySvnFL35RJkyYUBZeeOHy0Y9+tKy//vpl5plnHtpmt+vVH3jppZfaV89WAAAgAElEQVTKueeeW4455piSYzj44IPLKqusUv06v7vuuuuq/f71r3+t/r7ooouW7bffvqy11lplxhln7E90R0WAAAECBAgQIECAAAECBAgQIECAAAECBAgQINCXAhIA+rJZHFQ/CkgA6K9WefLJJ8tFF11U/vd//7c8+OCD1cHtuuuuZbPNNpvoQLtZLwH//fffv1xxxRWTnOQOO+xQttpqqzLDDDNUiQHdrNfcyN///vey9957l0ceeaT6cTMB4Je//GU55JBDqsSA5pLA/y677FI23XTTar8WAgQIECBAgAABAgQIECBAgAABAgQIECBAgAABAt0ISADoRsk6BEopEgD6pxs8++yz5Wtf+1q56qqrJjqo1gSAbte7+uqrqyD9nHPOWQ488MCy9NJLV5UADjvssDLvvPOWww8/vCyyyCKl2/Xqg0rCwNe//vXqc/VSJwDkd1/+8pfLjTfeWDbeeOMq4J/l+OOPryoGLLHEEtV+55577v6BdyQECBAgQIAAAQIECBAgQIAAAQIECBAgQIAAAQJ9LSABoK+bx8H1k4AEgP5pjQT2U1J//vnnLyuvvHI1Kv++++6bpAJAt+udeOKJ1RQC66yzTtlnn33Ky172smrE/uc+97lqu3XQvtv1IpVy/uecc045+uijy1JLLVXuvffe8swzzwxtK6P+U50gf84xxxzVPrNcc8015Qtf+EJZbLHFypFHHlnmmWee/oF3JAQIECBAgAABAgQIECBAgAABAgQIECBAgAABAn0tIAGgr5vHwfWTgASAfmqN/3csjz76aBWov+eee9pOAVCvOdx6RxxxRDn//POrkfi777579ZF263e7Xj5/8803ly9+8YtlgQUWKNttt10V+H/88ccnmgKgVfTpp58uRx11VMnUAO985zvLl770pTLLLLP0J7yjIkCAAAECBAgQIECAAAECBAgQIECAAAECBAgQ6DsBCQB91yQOqF8FJAD0Z8v0YwJARvZ/5StfKbfccks56KCDqhH+e+65Z8cEgHrUfy28xhprlM9//vNG//dnl3NUBAgQIECAAAECBAgQIECAAAECBAgQIECAAIG+FZAA0LdN48D6TUACQL+1yP89nn5LAPjgBz9YTjrppHLmmWeWXXbZpWy66abljjvuGDYB4IYbbiiHHXZY+fe//10mTJhQ5pprrvLlL3+5rLbaav2J7qgIECBAgAABAgQIECBAgAABAgQIECBAgAABAgT6UkACQF82i4PqRwEJAP3YKlMmASBTDGyyySZlpCkAst7yyy9f9thjjyoxodPSnGqguc6LL75Yzj333HLssceWhRZaqBx66KFl/vnn7094R0WAAAECBAgQIECAAAECBAgQIECAAAECBAgQINB3AhIA+q5JHFC/CkgA6M+WGY8KACeeeGI544wzSkrvf/WrXy2zzjpreeSRR0oC+vfdd185+OCDyyqrrFK6We9Vr3rV0Gj/TmJJAPjEJz5Rbr755vL888+XpZdeuuRzWW6//fbq888++2yVALDsssv2J7yjIkCAAAECBAgQIECAAAECBAgQIECAAAECBAgQ6DsBCQB91yQOqF8FJAD0Z8uMRwLA1VdfXfbee+8y55xzlgMPPLAKyF9yySVl//33r0bgZ+R//ux2vVapOqj/+OOPDyUTpNx/KgXcfffd1TQBO++8c5l55pmHKgDMO++85fDDDy+LLLJIf8I7KgIECBAgQIAAAQIECBAgQIAAAQIECBAgQIAAgb4TkADQd03igPpVQAJAf7bMeCQAZLT9N77xjfL73/9+kpPcYYcdylZbbVVmmGGGalR+N+u1bqRdAsBLL71UBfuPOeaYktL/rcuHP/zhstNOO5WZZpqpP+EdFQECBAgQIECAAAECBAgQIECAAAECBAgQIECAQN8JSADouyZxQP0qIAGgP1tmPBIAcmZPP/10Oe2008p5551XJkyYUDIC/2Mf+1h53/veV43Mr5du12tqtUsAyO8T+L/iiivKySefXO64447qI4suumj5+Mc/XtZee+2J9tuf+o6KAAECBAgQIECAAAECBAgQIECAAAECBAgQIECgnwQkAPRTaziWvhaQANDXzePgCBAgQIAAAQIECBAgQIAAAQIECBAgQIAAAQIECEz3AhIApvsuAKBbAQkA3UpZjwABAgQIECBAgAABAgQIECBAgAABAgQIECBAgACBqSEgAWBqqNvnNCkgAWCabDYHTYAAAQIECBAgQIAAAQIECBAgQIAAAQIECBAgQGC6EZAAMN00tRMdq4AEgLEK+jwBAgQIECBAgAABAgQIECBAgAABAgQIECBAgAABApNTQALA5NS17YESkAAwUM3pZAgQIECAAAECBAgQIECAAAECBAgQIECAAAECBAgMnIAEgIFrUic0uQQkAEwuWdslQIAAAQIECBAgQIAAAQIECBAgQIAAAQIECBAgQGA8BCQAjIeibUwXAhIApotmdpIECBAgQIAAAQIECBAgQIAAAQIECBAgQIAAAQIEplkBCQDTbNM58CktIAFgSovbHwECBAgQIECAAAECBAgQIECAAAECBAgQIECAAAECvQhIAOhFy7rTtYAEgOm6+Z08AQIECBAgQIAAAQIECBAgQIAAAQIECBAgQIAAgb4XkADQ903kAPtFQAJAv7SE4yBAgAABAgQIECBAgAABAgQIECBAgAABAgQIECBAoJ2ABAD9gkCXAhIAuoSyGgECBAgQIECAAAECBAgQIECAAAECBAgQIECAAAECU0VAAsBUYbfTaVFAAsC02GqOmQABAgQIECBAgAABAgQIECBAgAABAgQIECBAgMD0IyABYPppa2c6RgEJAGME9HECBAgQIECAAAECBAgQIECAAAECBAgQIECAAAECBCargASAycpr44MkIAFgkFrTuRAgQIAAAQIECBAgQIAAAQIECBAgQIAAAQIECBAYPAEJAIPXps5oMglIAJhMsDZLgAABAgQIECBAgMD/x96dQFlV3fni/wEqKAoiKsQxMkTNhBInnNAkxrQ+jYbYWXY6+cchzulGMSpGElBxNrJs5zgkcUpUYoIvGjRt2mgE4kAUO8ZZcQhGaQYFQab/2qdfVS5FgcWl7q179/3ctXrlpThnn70/39v9atX5nn0IECBAgAABAgQIECBAgAABAgTaRUABoF0YDdIIAgoAjZCyNRIgQIAAAQIECBAgQIAAAQIECBAgQIAAAQIECBCoXwEFgPrNzsyrLKAAUGVwlyNAgAABAgQIECBAgAABAgQIECBAgAABAgQIECBAYLUEFABWi8vBjSygANDI6Vs7AQIECBAgQIAAAQIECBAgQIAAAQIECBAgQIAAgdoXUACo/YzMsEYEFABqJAjTIECAAAECBAgQIECAAAECBAgQIECAAAECBAgQIECgVQEFAF8MAm0UUABoI5TDCBAgQIAAAQIECBAgQIAAAQIECBAgQIAAAQIECBDoEAEFgA5hd9F6FFAAqMfUPnrOcz94O+YtmPnRB37EEWt3WTc27rHNGo9jAAIECBAgQIAAAQIECBAgQIAAAQIECBAgQIAAAQLlCigAlCvnvIYTUADIK/KFi96L+5/6Ubw9+7l2W1j3br1jv8+eHBv36NduYxqIAAECBAgQIECAAAECBAgQIECAAAECBAgQIECAQFsFFADaKuW4hhdQAMjrK/DQf18dL/zt4XZf1Hpde8Vhu18SaUcAHwIECBAgQIAAAQIECBAgQIAAAQIECBAgQIAAAQLVFFAAqKa2a9W1gAJAXce33OSXxbL4yYPfjiVLF1VkUV/e8fTYovegioxtUAIECBAgQIAAAQIECBAgQIAAAQIECBAgQIAAAQIrE1AA8N0g0EYBBYA2QtXBYQsWvRe3PHRsxWa69yePjU9sNrRi4xuYAAECBAgQIECAAAECBAgQIECAAAECBAgQIECAQGsCCgC+FwTaKKAA0EaoOjhMAaAOQjJFAgQIECBAgAABAgQIECBAgAABAgQIECBAgACB1RZQAFhtMic0qoACQD7JKwDkk6WVECBAgAABAgQIECBAgAABAgQIECBAgAABAgQI/ENAAcC3gUAbBRQA2ghVB4cpANR2SMuWLYs33ngj7rrrrlh77bXjpJNOWm7C6d+nTp0aV199dbz88svFMbvttlscc8wxsdlmm62wuKVLl8bzzz8ft99+e+y4445xyCGHNB9z2WWXxYQJE1YKsuuuu8bo0aOjW7dusbJje/bsGZdeemn079+/GGfWrFlxyy23xMSJE+ODDz6Ifv36xfHHH19cu1OnTrWNb3YECBAgQIAAAQIECBAgQIAAAQIECBAgQIBAXQsoANR1fCZfTQEFgGpqV/ZaCgCV9S139AULFsSjjz5a3Dx/5ZVXimEOPvjgOPnkk5cbctKkSTFmzJhYuHDhcj9PN//Tjfi+ffsWP3/vvffigQceiDvuuCPefvvt4mepTDBs2LDm8z6qADB06ND4/ve/H0uWLCmKAFOmTFlheaUFgJkzZ8bIkSPjhRdeWO64rl27xg9/+MMYMmRIuTzOI0CAAAECBAgQIECAAAECBAgQIECAAAECBAh8pIACwEcSOYDA/wooAOTzTVAAqM0sW7sZ37IAkEoCTTfi07+deOKJxY3+dHP9v//7v+Pwww8vdgIoPa50tS0LAK1JpPFGjRoV06ZNK6611157xdy5c+O0004rbuxffPHFMXjw4FYR0y4D1113XfTu3TvOP//8YleAtJNB2q1g4MCBcdFFF8WGG25YmwGYFQECBAgQIECAAAECBAgQIECAAAECBAgQIFD3AgoAdR+hBVRLQAGgWtKVv44CQOWNy7nC9ddfXzzV/4UvfCFuuOGGePzxx1fYASC9GuCUU06JOXPmFDfTBw0aVFzqzjvvjKuuuiqatuxPP7vyyiujT58+sdNOO8XYsWOL1wq0pQDw8MMPFzf+0837phv2aVv/4cOHF9ct3e6/dJ2LFi0qrvPQQw/FgQceGCNGjCi2/G+a8/vvv1+cu/3225fD4xwCBAgQIECAAAECBAgQIECAAAECBAgQIECAwEcKKAB8JJEDCPyvgAJAPt8EBYDazrLlU/6lrwB46aWXihvr6VN6I378+PFxxRVXxFZbbRXjxo2LXr16NS+y6eb99OnTP7IAMG/evOLp/6lTp8b3vve9OOCAA4pxmq774YcfFq8YSGOttdZase+++8ZRRx0VG2+8caysAFB6/VQo2HnnnWs7ALMjQIAAAQIECBAgQIAAAQIECBAgQIAAAQIE6lZAAaBuozPxagsoAFRbvHLXUwConG17jNyRBYB04/+MM86ITTfdNC655JJiB4H0eeqpp4pXAKQCQNrCv2vXrvHOO+/E0qVLi10IzjnnnNhggw2i9BUA5557bnziE5+IBx98sBgr7W6gANAe3xBjECBAgAABAgQIECBAgAABAgQIECBAgAABAisTUADw3SDQRgEFgDZC1cFhCgC1HVJHFQDSzf100z69AuDrX/96HHvsscUW/umzbNmymD17dsyYMSMGDhxYPP0/bdq0OPPMM2P+/Plx/vnnxy677FKUAtLPXnzxxVaRFQBq+7tndgQIECBAgAABAgQIECBAgAABAgQIECBAoN4FFADqPUHzr5qAAkDVqCt+IQWAihOv0QXWpACwzTbbxI9+9KPiKf2mT1tfAfCXv/wlTj/99OK09MT+tttuu8p1fPDBB/GDH/wgHn/88eVeLfDuu+8WOwE89thjxQ4Cu+++e/zkJz+JLl26FHP7+Mc/vkY+TiZAgAABAgQIECBAgAABAgQIECBAgAABAgQIrExAAcB3g0AbBRQA2ghVB4cpANR2SKsqALzxxhtxyimnxMyZM+Piiy+OwYMHF4u5884746qrropdd901Ro8eHd26dWteZFsKAEuWLCluzt97771xwAEHFNdIN+ybPs8//3ykG/s9evSI7bffvvi3efPmFU/7P/3008sVAEp1084Bt956a9xwww2x4447Fq8K6N69e20HYHYECBAgQIAAAQIECBAgQIAAAQIECBAgQIBA3QooANRtdCZebQEFgGqLV+56CgCVs22PkVdVAGj5byeeeGKkn40aNaq4EX/kkUfGN7/5zeWm0ZYCwEsvvRQjRoyI9FT/BRdcUNysL/1MnDix+Hnv3r2L1wSk3QEeffTR4oZ+usnf2jnplQH33Xdf/PSnP41FixYVc9xnn33ag8gYBAgQIECAAAECBAgQIECAAAECBAgQIECAAIFWBRQAfDEItFFAAaCNUHVwmAJAbYe0qgJAmvmf/vSnYuv9hQsXLreQzTbbLC699NLo27fvcj//qAJAuoF/7bXXxi9+8YuVPqU/Z86c4gb+tGnTVsDbY4894qyzzmredaD0eungzp07x9FHHx2HHXZYrLXWWrWNb3YECBAgQIAAAQIECBAgQIAAAQIECBAgQIBAXQsoANR1fCZfTQEFgGpqV/ZaCgCV9V3T0T+qAJBu2D/zzDPFlv9pa/5OnTrF5z73ufj3f//3SCWAlp+PKgBMnz692PI/Hbeqp/Tnz59fvGrgnnvuKV5BkHYDOOigg+LrX/96q68cSMfsvPPOcfjhh8fAgQOLefoQIECAAAECBAgQIECAAAECBAgQIECAAAECBCopoABQSV1jZyWgAJBPnAoA+WRpJQQIECBAgAABAgQIECBAgAABAgQIECBAgAABAv8QUADwbSDQRgEFgDZC1cFhCgB1EJIpEiBAgAABAgQIECBAgAABAgQIECBAgAABAgQIrLaAAsBqkzmhUQUUAPJJXgEgnyythAABAgQIECBAgAABAgQIECBAgAABAgQIECBA4B8CCgC+DQTaKKAA0EaoOjhMAaAOQjJFAgQIECBAgAABAgQIECBAgAABAgQIECBAgACB1RZQAFhtMic0qoACQD7JKwDkk6WVECBAgAABAgQIECBAgAABAgQIECBAgAABAgQI/ENAAcC3gUAbBRQA2ghVB4cpANRBSKZIgAABAgQIECBAgAABAgQIECBAgAABAgQIECCw2gIKAKtN5oRGFVAAyCd5BYB8srQSAgQIECBAgAABAgQIECBAgAABAgQIECBAgACBfwgoAPg2EGijgAJAG6Hq4DAFgDoIyRQJECBAgAABAgQIECBAgAABAgQIECBAgAABAgRWW0ABYLXJnNCoAgoA+SSvAJBPllZCgAABAgQIECBAgAABAgQIECBAgAABAgQIECDwDwEFAN8GAm0UUABoI1QdHKYAUAchmSIBAgQIECBAgAABAgQIECBAgAABAgQIECBAgMBqCygArDaZExpVQAEgn+QVAPLJ0koIECBAgAABAgQIECBAgAABAgQIECBAgAABAgT+IaAA4NtAoI0CCgBthKqDwxQA6iAkUyRAgAABAgQIECBAgAABAgQIECBAgAABAgQIEFhtAQWA1SZzQqMKKADkk7wCQD5ZWgkBAgQIECBAgAABAgQIECBAgAABAgQIECBAgMA/BBQAfBsItFFAAaCNUHVwmAJAHYRkigQIECBAgAABAgQIECBAgAABAgQIECBAgAABAqstoACw2mROaFQBBYB8klcAyCdLKyFAgAABAgQIECBAgAABAgQIECBAgAABAgQIEPiHgAKAbwOBNgooALQRqg4OUwCog5BMkQABAgQIECBAgAABAgQIECBAgAABAgQIECBAYLUFFABWm8wJjSqgAJBP8goA+WRpJQQIECBAgAABAgQIECBAgAABAgQIECBAgAABAv8QUADwbSDQRgEFgDZC1cFhCgB1EJIpEiBAgAABAgQIECBAgAABAgQIECBAgAABAgQIrLaAAsBqkzmhUQUUAPJJXgEgnyythAABAgQIECBAgAABAgQIECBAgAABAgQIECBA4B8CCgC+DQTaKKAA0EaoOjhMAaAOQjJFAgQIECBAgAABAgQIECBAgAABAgQIECBAgACB1RZQAFhtMic0qoACQD7JKwDkk6WVECBAgAABAgQIECBAgAABAgQIECBAgAABAgQI/EOg7goACxcujKlTp8aUKVPi0EMPja222mqFPN9+++2466674o033oilS5dGz549Y//994/BgwdHp06dmo9ftmxZPPnkkzFx4sSYM2dOdO7cObbYYov42te+Fn369Flu3Llz58avfvWreO6552LRokWxwQYbxB577BFDhw6NLl26VHRMX9jaEFAAqI0c2mMWCgDtoVibY7z2zuPx2It3xOx5b7TLBPtuuF3svt23Y6P1V/z/a9rlAgYhQIAAAQIECBAgQIAAAQIECBAgQIAAAQIECLSjQF0UANKN+hkzZsSDDz4YzzzzTCxZsiS6desWRx999AoFgLfeeit+/OMfFzf+hwwZEj169IjJkydHKgUcdNBBseeeezbzPfLII3HPPfcUN/t32223SDf5J02aVBQBvvOd78Rmm21WHPvee+/FtddeG7NmzSpKBKl08MQTT8Qrr7wSu+66a1FEaCoWVGLMdszbUGsgoACwBng1dqoCQI0F0k7TeXv2c5H+97S9P13X6h5fHXJhdO+6UXsPbTwCBAgQIECAAAECBAgQIECAAAECBAgQIECAQLsK1EUBYPr06XH99ddHKgJ87nOfK8oA6UZ/awWA8ePHF0/1H3HEETFgwIACa968ecX5H374YRx//PGx/vrrx/vvvx9XX311rLPOOsU43bt3L4598cUX46abbipu9A8bNqz4WdNN/fTfd9lll+JnqYRw8803x2uvvRbHHnts9O3btyJjtmvaBlsjAQWANeKrqZMVAGoqjnabzANPXRqvvfNEu41XOtDgfl+Nwf2+VpGxDUqAAAECBAgQIECAAAECBAgQIECAAAECBAgQaC+BuigApO3533nnndhmm22K7fZvvfXWYiv+lgWA+fPnx3XXXVfc1D/yyCOLXQKaPr/73e+KHQSOOuqo6N+/f7z00ktxww03xOc///n44he/2HzcggUL4sYbbyzKAsccc0x07do1fvazn8Xf/va3OOGEE2LDDTdsPvbpp58u5pJeGbDzzjtXZMz2Cto4ay6gALDmhrUyggJArSTRvvMYP/n0mPX+6+076P8bbeDH9o6hnzquImMblAABAgQIECBAgAABAgQIECBAgAABAgQIECDQXgJ1UQBoudiVFQBSUeDKK6+MrbfeOr7xjW8sd9q0adOKJ/a/+c1vxmc+85lo+d9LD07jpyf7TzzxxKIAkAoB6dOyVNC0M8Hee+9dlAgqMWZ7BW2cNRdQAFhzw1oZQQGgVpJo33koALSvp9EIECBAgAABAgQIECBAgAABAgQIECBAgACB+hPIqgDwxhtvxI9//OP4xCc+sdICwMEHHxx77rlnsRvAb3/72+ZCQGl0qQCQXgWQtvZfb731ilJBz549V1oAGDRoUPG6gEqMWX9fqXxnrACQT7YKAPlkWboSBYA8c7UqAgQIECBAgAABAgQIECBAgAABAgQIECBAoO0CWRUAmp7I33bbbVdaAPjSl75UPK2fXglw//33r7QA0PSKgXTjPxUA0tb/K9sBoOl6lRiz7VE6stICCgCVFq7e+AoA1bOu5pUUAKqp7VoECBAgQIAAAQIECBAgQIAAAQIECBAgQIBALQooAPy/VwKUhlP6igEFgFr82nbMnBQAOsa9EldVAKiEasePqQDQ8RmYAQECBAgQIECAAAECBAgQIECAAAECBAgQINCxAlkVALwCoGO/TLlfXQEgn4QVAPLJsnQlCgB55mpVBAgQIECAAAECBAgQIECAAAECBAgQIECAQNsFsioAzJkzp9iuf+utt17pKwC++f+e+J82bVrcfPPNK30FwGuvvRYnnnhidO3aNW688cZCdGWvANh7772L1wpUYsy2R+nISgsoAFRauHrjKwBUz7qaV1IAqKa2axEgQIAAAQIECBAgQIAAAQIECBAgQIAAAQK1KJBVAWDBggVx/fXXF85HH310dOvWrdl84sSJ8cgjjxQ/TwWBdIM/HbvnnnvG/vvv33xcyzFSAeCWW26J6dOnF4WADTfcsPnYP//5z3HbbbfFv/zLv8QOO+xQkTFr8UvTqHNSAMgneQWAfLIsXYkCQJ65WhUBAgQIECBAgAABAgQIECBAgAABAgQIECDQdoGsCgBp2ffee2/88Y9/jCOOOCIGDBhQSMybN6+42f/hhx/G8ccfH+uvv3588MEH8eMf/ziWLVtWlAK6d+9eHPviiy/GTTfdFIMHD45hw4YVP3v88cfjrrvuiq9+9auxyy67FD9bsmRJsYNAKhIce+yx0bdv34qM2fYoHVlpAQWASgtXb3wFgOpZV/NKCgDV1HYtAgQIECBAgAABAgQIECBAgAABAgQIECBAoBYFsisAzJw5s7jZP3/+/BgyZEj06NEjJk+eHG+//XZxQ7/pBn4KIz3B/4tf/CI22WST2G233WLu3LkxadKkWHvttYub+unn6ZPKAj/5yU/ijTfeKIoBW221VTzxxBPxyiuvxF577RUHHnhgdOrUqTi2EmPW4henEeekAJBP6goA+WRZuhIFgDxztSoCBAgQIECAAAECBAgQIECAAAECBAgQIECg7QLZFQDS0tPN/gkTJsTLL78cS5cujd69e8eXvvSlGDRoUPON+nRcevr/qaeeivvvvz9ScaBz587Rr1+/OPjgg6NPnz7LKaZyQNpdYNq0abFo0aKiWLD33nvHHnvsEV26dGk+thJjtj1OR1ZSQAGgkrrVHVsBoLre1bqaAkC1pF2HAAECBAgQIECAAAECBAgQIECAAAECBAgQqFWBuiwA1CqmeeUtoACQT74KAPlkWboSBYA8c7UqAgQIECBAgAABAgQIECBAgAABAgQIECBAoO0CCgBtt3JkgwsoAOTzBVAAyCdLBYA8s7QqAgQIECBAgAABAgQIECBAgAABAgQIECBAoDwBBYDy3JzVgAROVEkAACAASURBVAIKAPmErgCQT5YKAHlmaVUECBAgQIAAAQIECBAgQIAAAQIECBAgQIBAeQIKAOW5OasBBRQA8gldASCfLBUA8szSqggQIECAAAECBAgQIECAAAECBAgQIECAAIHyBBQAynNzVgMKKADkE7oCQD5ZKgDkmaVVESBAgAABAgQIECBAgAABAgQIECBAgAABAuUJKACU5+asBhRQAMgndAWAfLJUAMgzS6siQIAAAQIECBAgQIAAAQIECBAgQIAAAQIEyhNQACjPzVkNKKAAkE/oCgD5ZKkAkGeWVkWAAAECBAgQIECAAAECBAgQIECAAAECBAiUJ6AAUJ6bsxpQQAEgn9AVAPLJUgEgzyytigABAgQIECBAgAABAgQIECBAgAABAgQIEChPQAGgPDdnNaCAAkA+oSsA5JOlAkCeWVoVAQIECBAgQIAAAQIECBAgQIAAAQIECBAgUJ6AAkB5bs5qQAEFgHxCVwDIJ0sFgDyztCoCBAgQIECAAAECBAgQIECAAAECBAgQIECgPAEFgPLcnNWAAgoA+YSuAJBPlgoAeWZpVQQIECBAgAABAgQIECBAgAABAgQIECBAgEB5AgoA5bk5qwEFFADyCV0BIJ8sFQDyzNKqCBAgQIAAAQIECBAgQIAAAQIECBAgQIAAgfIEFADKc3NWAwooAOQTugJAPlkqAOSZpVURIECAAAECBAgQIECAAAECBAgQIECAAAEC5QkoAJTn5qwGFFAAyCd0BYB8slQAyDNLqyJAgAABAgQIECBAgAABAgQIECBAgAABAgTKE1AAKM/NWQ0ooACQT+gKAPlkqQCQZ5ZWRYAAAQIECBAgQIAAAQIECBAgQIAAAQIECJQnoABQnpuzGlBAASCf0BUA8slSASDPLK2KAAECBAgQIECAAAECBAgQIECAAAECBAgQKE9AAaA8N2c1oIACQD6hKwDkk6UCQJ5ZWhUBAgQIECBAgAABAgQIECBAgAABAgQIECBQnoACQHluzmpAAQWAfEJXAMgnSwWAPLO0KgIECBAgQIAAAQIECBAgQIAAAQIECBAgQKA8AQWA8tyc1YACCgD5hK4AkE+WCgB5ZmlVBAgQIECAAAECBAgQIECAAAECBAgQIECAQHkCCgDluTmrAQUUAPIJXQEgnywVAPLM0qoIECBAgAABAgQIECBAgAABAgQIECBAgACB8gQUAMpzc1YDCigA5BO6AkA+WSoA5JmlVREgQIAAAQIECBAgQIAAAQIECBAgQIAAAQLlCSgAlOfmrAYUUADIJ3QFgHyyVADIM0urIkCAAAECBAgQIECAAAECBAgQIECAAAECBMoTUAAoz81ZDSigAJBP6AoA+WSpAJBnllZFgAABAgQIECBAgAABAgQIECBAgAABAgQIlCegAFCem7MaUEABIJ/QFQDyyVIBIM8srYoAAQIECBAgQIAAAQIECBAgQIAAAQIECBAoT0ABoDw3ZzWggAJAPqErAOSTpQJAnllaFQECBAgQIECAAAECBAgQIECAAAECBAgQIFCegAJAeW7OakABBYB8QlcAyCdLBYA8s7QqAgQIECBAgAABAgQIECBAgAABAgQIECBAoDwBBYDy3JzVgAIKAPmErgCQT5YKAHlmaVUECBAgQIAAAQIECBAgQIAAAQIECBAgQIBAeQIKAOW5OasBBRQA8gldASCfLBUA8szSqggQIECAAAECBAgQIECAAAECBAgQIECAAIHyBBQAynNzVgMKKADkE7oCQD5ZKgDkmaVVESBAgAABAgQIECBAgAABAgQIECBAgAABAuUJKACU5+asBhRQAMgndAWAfLJUAMgzS6siQIAAAQIECBAgQIAAAQIECBAgQIAAAQIEyhNQACjPzVkNKKAAkE/oCgD5ZKkAkGeWVkWAAAECBAgQIECAAAECBAgQIECAAAECBAiUJ6AAUJ6bsxpQQAEgn9AVAPLJUgEgzyytigABAgQIECBAgAABAgQIECBAgAABAgQIEChPQAGgPDdnNaCAAkA+oSsA5JOlAkCeWVoVAQIECBAgQIAAAQIECBAgQIAAAQIECBAgUJ6AAkB5bs5qQAEFgHxCVwDIJ0sFgDyztCoCBAgQIECAAAECBAgQIECAAAECBAgQIECgPAEFgPLcnNWAAgoA+YSuAJBPlgoA9ZXl4sWL4/7774/bbrst3nzzzejatWvsscceceyxx8amm27a6mImTZoUY8aMiYULF8ZJJ50Uw4YNW+64pUuXxpNPPhk///nP45lnnokddtghRo8eHd26dWs+7q233orrrrsuJk+eXIyz+eabx7e+9a344he/GJ07d24+7u9//3tce+218cc//jEWLVoU/fr1iyOPPDJ222236NSpU31hmy0BAgQIECBAgAABAgQIECBAgAABAgQINKSAAkBDxm7R5QgoAJSjVpvnKADUZi5rOqvxk0+PWe+/vqbDtHr+wI/tHUM/dVxFxm6UQZctWxbXX399cfO/5WfAgAFx3nnnxSabbLLcP73zzjtx5plnxosvvlj8vGUBYN68efEf//EfMXHixObzdt111+UKAK+//nqceuqpkW7ul37Sjf8TTzwxDj300OLmfstrNR2bjhs1alTss88+jRKVdRIgQIAAAQIECBAgQIAAAQIECBAgQIBAHQsoANRxeKZeXQEFgOp6V/JqCgCV1O24sRUAOs6+LVf+n//5nzjllFPitddeiyOOOCL+9V//tbixf9ppp8WcOXPijDPOiP333795qLRbwBVXXBG//vWvm39WWgAoLRT07NkzTjjhhGI3ge7duy83nfHjxxfjbLbZZnHhhRdG3759m8fddttt46KLLooePXpE03HbbLNNjB07tigj/PSnP41bbrklSo9ry1odQ4AAAQIECBAgQIAAAQIECBAgQIAAAQIEOkpAAaCj5F237gQUAOouspVOWAEgnyxLV6IAUNu5vvrqq0UBYNasWcVN95133jkWLFhQPK0/ZcqUFZ7uT9vwn3322cV2/ak8kEoCpQWA6dOnF+O9//778cMf/jCGDBnSKsDll18ed999d5TuDPDYY48VxYOtttoqxo0bF+uvv35x0/+hhx6Kww8/PI455phirFRQGDFiRLFDwKWXXhr9+/evbWSzI0CAAAECBAgQIECAAAECBAgQIECAAIGGF1AAaPivAIC2CigAtFWq9o9TAKj9jMqZoQJAOWrVOydt15+20p86dWqx7f5xxx0XL730UowcObIoAqSn8wcNGlRMaMaMGcWN94ULF8b3vve9uOqqqyLd8C8tAKSdAdLN++222674nwceeCA++OCD2GGHHYpz0xP/6fPwww8XJYNevXrFueeeG/369Ysrr7wyJkyYEPvuu2+x88DSpUtbLSKk+aWxUvmgqbRQPTFXIkCAAAECBAgQIECAAAECBAgQIECAAAECqy+gALD6Zs5oUAEFgHyCVwDIJ8vSlSgA1H6ur7zySpxzzjmR/rPp06VLl2L7/kMOOSQ6d+4caev/9LT9/fffX9z8T0/uDx8+fIUCwGWXXVbcxG/tM3DgwDj//POjd+/exXi33npr3HzzzbFkyZLmw1NpIO0ckF4JsLKdCBQAav87ZYYECBAgQIAAAQIECBAgQIAAAQIECBAgsLyAAoBvBIE2CigAtBGqDg5TAKiDkMqYogJAGWhVPGXZsmXxX//1X8XN/bQbQNMn3fTff//948QTT4zu3bvHb3/727j44oubdwl47733VlkASNv4jxkzJj7+8Y/Hs88+W+wokJ7YT0/2p3HTKwfSeJMmTVputRtttFF8//vfj8GDBysAVPF74FIECBAgQIAAAQIECBAgQIAAAQIECBAgUFkBBYDK+ho9IwEFgHzCVADIJ8vSlSgA1Haur7/+epx66qkxe/bs4sb7XnvtFW+//XbxWoAXX3wxjjnmmPinf/qnOOWUU5bbIaDlqtKOAGlL/6uvvrrYAeDggw+Ok08+uThs0aJFMXbs2HjooYeKAsF3v/vduP766+O2226LnXbaqXjif7311ou77767eK1Aek3AJZdcEj179lzlKwBSCSGVCFJZwIcAAQIECBAgQIAAAQIECBAgQIAAAQIECNSygAJALadjbjUloABQU3Gs0WQUANaIr2ZPVgCo2WiKiT322GNx2mmnRXpif9y4cdGrV6/i501b+Q8ZMqS4YZ+e3J8+ffpKF9NUALjzzjvjxhtvLG7sn3322bHuuuuuUABIpYJUFpgyZUqcdNJJMWzYsGLcpq39m27sf+Yzn1muOPBv//ZvxXGpmDBixIjo1KlTsXNB//79axvZ7AgQIECAAAECBAgQIECAAAECBAgQIECg4QUUABr+KwCgrQIKAG2Vqv3jFABqP6NyZqgAUI5a9c556qmnigJA+rS2A8CBBx7YfLO9dFZpC//hw4cXpYDSm/hTp04tygLp5nzaRWD33XePdI10wz/d2E//udtuuzXf2G9tB4D111+/uLE/YMCAGD9+fFxxxRWxzTbbFOf06dMnbrnllrjpppvis5/9bJx33nnFKwp8CBAgQIAAAQIECBAgQIAAAQIECBAgQIBALQsoANRyOuZWUwIKADUVxxpNRgFgjfhq9mQFgJqNppjYvHnzihvrkyZNWmGiXbt2jQsvvDAGDRq0wr+trACwePHiuOaaa4ob9y0/aTeBVDJIN+zT9caMGRMLFy5c4bh99923KBGss846MXPmzBg5cmS88MILyx3XuXPnomCwzz771Daw2REgQIAAAQIECBAgQIAAAQIECBAgQIAAgYhQAPA1INBGAQWANkLVwWEKAHUQUhlTVAAoA63Kp8yfPz/S1v333HNPccM93fj/9Kc/HUcddVRsv/32rc5mZQWAdPCHH34Yv/nNb+LWW28txuvdu3ccdNBBcdhhh8V6661XjLds2bL4y1/+UrwuIO0QsGTJkujbt298+ctfjq9//evRrVu35uu+++67ccMNN8Tvf//7ojCw+eabx/HHH1/sLpB2GvAhQIAAAQIECBAgQIAAAQIECBAgQIAAAQK1LqAAUOsJmV/NCCgA1EwUazwRBYA1JqzJARQAajIWkyJAgAABAgQIECBAgAABAgQIECBAgAABAgSqKKAAUEVsl6pvAQWA+s6vdPYKAPlkWboSBYA8c7UqAgQIECBAgAABAgQIECBAgAABAgQIECBAoO0CCgBtt3JkgwsoAOTzBVAAyCdLBYA8s7QqAgQIECBAgAABAgQIECBAgAABAgQIECBAoDwBBYDy3JzVgAIKAPmErgCQT5YKAHlmaVUECBAgQIAAAQIECBAgQIAAAQIECBAgQIBAeQIKAOW5OasBBRQA8gldASCfLBUA8szSqggQIECAAAECBAgQIECAAAECBAgQIECAAIHyBBQAynNzVgMKKADkE7oCQD5ZKgDkmaVVESBAgAABAgQIECBAgAABAgQIECBAgAABAuUJKACU5+asBhRQAMgndAWAfLJUAMgzS6siQIAAAQIECBAgQIAAAQIECBAgQIAAAQIEyhNQACjPzVkNKKAAkE/oCgD5ZKkAkGeWVkWAAAECBAgQIECAAAECBAgQIECAAAECBAiUJ6AAUJ6bsxpQQAEgn9AVAPLJUgEgzyytigABAgQIECBAgAABAgQIECBAgAABAgQIEChPQAGgPDdnNaCAAkA+oSsA5JOlAkCeWVoVAQIECBAgQIAAAQIECBAgQIAAAQIECBAgUJ6AAkB5bs5qQAEFgHxCVwDIJ0sFgDyztCoCBAgQIECAAAECBAgQIECAAAECBAgQIECgPAEFgPLcnNWAAgoA+YSuAJBPlgoAeWZpVQQIECBAgAABAgQIECBAgAABAgQIECBAgEB5AgoA5bk5qwEFFADyCV0BIJ8sFQDyzNKqCBAgQIAAAQIECBAgQIAAAQIECBAgQIAAgfIEFADKc3NWAwooAOQTugJAPlkqAOSZpVURIECAAAECBAgQIECAAAECBAgQIECAAAEC5QkoAJTn5qwGFFAAyCd0BYB8slQAyDNLqyJAgAABAgQIECBAgAABAgQIECBAgAABAgTKE1AAKM/NWQ0ooACQT+gKAPlkqQCQZ5ZWRYAAAQIECBAgQIAAAQIECBAgQIAAAQIECJQnoABQnpuzGlBAASCf0BUA8slSASDPLK2KAAECBAgQIECAAAECBAgQIECAAAECBAgQKE9AAaA8N2c1oIACQD6hKwDkk6UCQJ5ZWhUBAgQIECBAgAABAgQIECBAgAABAgQIECBQnoACQHluzmpAAQWAfEJXAMgnSwWAPLO0KgIECBAgQIAAAQIECBAgQIAAAQIECBAgQKA8AQWA8tyc1YACCgD5hK4AkE+WCgB5ZmlVBAgQIECAAAECBAgQIECAAAECBAgQIECAQHkCCgDluTmrAQUUAPIJXQEgnywVAPLM0qoIECBAgAABAgQIECBAgAABAgQIECBAgACB8gQUAMpzc1YDCigA5BO6AkA+WSoA5Jll06pen/nneOGtP8T8hXPWeKHrrL1ubLPprjHwY3ut8VgGIECAAAECBAgQIECAAAECBAgQIECAAAECtSqgAFCryZhXzQkoANRcJGVPSAGgbLqaPnH85NNj1vuvV2SOAz+2dwz91HEVGdugrQs89+bv4+Fnf9zuPDt8/Cux04Cvt/u4BiRAgAABAgQIECBAgAABAgQIECBAgAABArUgoABQCymYQ10IKADURUxtmqQCQJuY6u4gBYC6i2yVE77loWMj/e9qJT7f2PvqWHednpUY2pgECBAgQIAAAQIECBAgQIAAAQIECBAgQKBDBRQAOpTfxetJQAGgntJa9VwVAPLJsnQlCgD55Dp73ltx16RTK7agL+94emzRe1DFxjcwAQIECBAgQIAAAQIECBAgQIAAAQIECBDoKAEFgI6Sd926E1AAqLvIVjphBYB8sixdiQJAPrnO/eDtuOOPJ1dsQfsNOiW23mSnio1vYAIECBAgQIAAAQIECBAgQIAAAQIECBAg0FECCgAdJe+6dSegAFB3ka10wgoA+WRZuhIFgHxyVQDIJ0srIUCAAAECBAgQIECAAAECBAgQIECAAIHqCigAVNfb1epYQAGgjsNrMXUFgHyyVADIM0sFgDxztSoCBAgQIECAAAECBAgQIECAAAECBAgQqLyAAkDljV0hEwEFgEyCjAgFgHyyVADIM0sFgDxztSoCBAgQIECAAAECBAgQIECAAAECBAgQqLyAAkDljV0hEwEFgEyCVADIJ8gWK/EKgHyiVQDIJ0srIUCAAAECBAgQIECAAAECBAgQIECAAIHqCigAVNfb1epYQAGgjsNrMXU7AOSTZelKFADyyVUBIJ8srYQAAQIECBAgQIAAAQIECBAgQIAAAQIEqiugAFBdb1erYwEFgDoOTwEgn/BWsRIFgHxiVgDIJ0srIUCAAAECBAgQIECAAAECBAgQIECAAIHqCigAVNfb1epYQAGgjsNTAMgnPAWAhshSAaAhYrZIAgQIECBAgAABAgQIECBAgAABAgQIEKiAgAJABVANmaeAAkA+uXoFQD5Zlq7EDgD55KoAkE+WVkKAAAECBAgQIECAAAECBAgQIECAAAEC1RVQAKiut6vVsYACQB2H12LqCgD5ZKkAkGeWCgB55mpVBAgQIECAAAECBAgQIECAAAECBAgQIFB5AQWAyhu7QiYCCgCZBBkRCgD5ZKkAkGeWCgB55mpVBAgQIECAAAECBAgQIECAAAECBAgQIFB5AQWAyhu7QiYCCgCZBKkAkE+QLVbiFQD5RKsAkE+WVkKAAAECBAgQIECAAAECBAgQIECAAAEC1RVQAKiut6vVsYACQB2H12LqdgDIJ8vSlSgA5JOrAkA+WVoJAQIECBAgQIAAAQIECBAgQIAAAQIECFRXQAGgut6uVscCCgB1HJ4CQD7hrWIlCgD5xKwAkE+WVkKAAAECBAgQIECAAAECBAgQIECAAAEC1RVQAKiut6vVsYACQB2HpwCQT3gKAA2RpQJAQ8RskQQIECBAgAABAgQIECBAgAABAgQIECBQAQEFgAqgGjJPAQWAfHL1CoB8sixdiR0A8slVASCfLK2EAAECBAgQIECAAAECBAgQIECAAAECBKoroABQXW9Xq2MBBYA6Dq/F1BUA8slSASDPLBUA8szVqggQIECAAAECBAgQIECAAAECBAgQIECg8gIKAJU3doVMBBQAMgkyIhQA8slSASDPLBUA8szVqggQIECAAAECBAgQIECAAAECBAgQIECg8gIKAJU3doVMBBQAMglSASCfIFusxCsA8olWASCfLK2EAAECBAgQIECAAAECBAgQIECAAAECBKoroABQXW9Xq2MBBYA6Dq/F1O0AkE+WpStRAMgnVwWAfLK0EgIECBAgQIAAAQIECBAgQIAAAQIECBCoroACQHW9Xa2OBRQA6jg8BYB8wlvFShQA8olZASCfLK2EAAECBAgQIECAAAECBAgQIECAAAECBKoroABQXW9Xq2MBBYA6Dk8BIJ/wFAAaIksFgIaI2SIJECBAgAABAgQIECBAgAABAgQIECBAoAICCgAVQDVkngIKAPnk6hUA+WRZuhI7AOSTqwJAPllaCQECBAgQIECAAAECBAgQIECAAAECBAhUV0ABoLrerlbHAgoAdRxei6krAOSTpQJAnlkqAOSZq1URIECAAAECBAgQIECAAAECBAgQIECAQOUFFAAqb+wKmQgoAGQSZEQoAOSTpQJAnlkqAOSZq1URIECAAAECBAgQIECAAAECBAgQIECAQOUFFAAqb+wKmQgoAGQSpAJAPkG2WIlXAOQTrQJAPllaCQECBAgQIECAAAECBAgQIECAAAECBAhUV0ABoLrerlbHAgoAdRxei6nbASCfLEtXogCQT64KAPlkaSUECBAgQIAAAQIECBAgQIAAAQIECBAgUF0BBYDqertaHQsoANRxeAoA+YS3ipUoAOQTswJAPllaCQECBAgQIECAAAECBAgQIECAAAECBAhUV0ABoLrerlbHAgoAdRyeAkA+4SkANESWCgANEbNFEiBAgAABAgQIECBAgAABAgQIECBAgEAFBBQAKoBqyDwFFADyydUrAPLJsnQldgDIJ1cFgHyytBICBAgQIECAAAECBAgQIECAAAECBAgQqK6AAkB1vV2tjgUUAOo4vBZTVwDIJ0sFgDyzVADIM1erIkCAAAECBAgQIECAAAECBAgQIECAAIHKCygAVN7YFTIRUADIJMiIUADIJ0sFgDyzVADIM1erIkCAAAECBAgQIECAAAECBAgQIECAAIHKCygAVN7YFTIRUADIJEgFgHyCbLESrwDIJ1oFgHyytBICBAgQIECAAAECBAgQIECAAAECBAgQqK5AVgWA3/3ud3H//fevUnDQoEHxjW98ozhm7ty5ceWVV8asWbNWOGfDDTeME088MXr27Nl87K9+9at47rnnYtGiRbHBBhvEHnvsEUOHDo0uXbo0n79s2bJ48sknY+LEiTFnzpzo3LlzbLHFFvG1r30t+vTps9x10vXbMmZ1vxKutjIBBYB8vht2AMgny9KVKADkk6sCQD5ZWgkBAgQIECBAgAABAgQIECBAgAABAgQIVFcgqwLAjBkz4m9/+1urgunnf/jDH+KAAw6Ivffeuzhm9uzZRQGge/fu8bGPfWy589Zdd93Yb7/9Iv3ne++9F9dee21RFBg8eHBstdVW8cQTT8Qrr7wSu+66axx66KHRqVOn4vxHHnkk7rnnnuJm/2677VaUDCZNmlQUAb7zne/EZpttVhy3OmNW9yvhaisTUADI57uhAJBPlqUrUQDIJ1cFgHyytBICBAgQIECAAAECBAgQIECAAAECBAgQqK5AVgWAldGlp/LHjx9fPL1/7LHHxsYbb1wcOn369Lj++utjn332ic9//vMrlW+6qT9s2LDYZZddiuOWLFkSN998c7z22mvFmH379o33338/rr766lhnnXXi6KOPLooF6fPiiy/GTTfdVJQH0hjp09Yxq/t1cLVVCSgA5PP9UADIJ8vSlSgA5JOrAkD9ZLl06dJi56Of//zn8cwzz8QOO+wQo0ePjm7dujUv4q233orrrrsuJk+eHIsXL460G1PaZalfv36tLjT93nb33XcXJc00/kUXXRQ777zzCsfOmzcvxo4dWxQtUzlz3Lhx0atXr+WOS+c///zzcfvtt8eOO+4YhxxySP3gmikBAgQIECBAgAABAgQIECBAgAABAgTKEGiIAsC7775bPMG/7bbbFjfgm57Wf+mll+KGG26Iww8/PD7zmc+0ypdu9P/sZz8rdhY44YQTIr0aoOnz9NNPx6233lps75/+MN00XioTfPGLX2w+bsGCBXHjjTfGhx9+GMccc0x07dq1zWOWkalTKiSgAFAh2A4YVgGgA9CrcEkFgCogV+kSCgBVgl7Dy6Qb8P/xH/9RvPao6ZN2RiotALz88stx2mmnxcyZM5e7Wu/eveP888+PgQMHrjCLF154IUaOHNl8TmsFgJYlgZYFgLTT0gMPPBB33HFHvP3228U1TjrppOYi5hou3ekECBAgQIAAAQIECBAgQIAAAQIECBCoWYGGKADce++98ac//am4+d60BX9KZNq0acUN/G9/+9ux3XbbtRpS08379I9HHnnkck+0Ne0gkF4pkG74p/HSrgDf/OY3VygUpOuk3QLSE2+pAJAKAW0Zs2a/OQ04MQWAfEJXAMgny9KVKADkk6sCQO1nmW7Ap12UbrvttujZs2dRktxjjz2adz9KK0glyh/96EeRfg8bMGBAnHfeecWx6cn+CRMmxF577RVnnXVWsXNS0yeVCs4+++zi97amT2sFgPRUfyoWzJkzpzistACQfndLJYQpU6YsB6kAUPvfKzMkQIAAAQIECBAgQIAAAQIECBAgQGDNBbIvAMydOzeuueaaYov+yKQwHAAAIABJREFUb3zjG9GlS5dmtQcffDB+97vfxZZbbhlvvPFGLFq0KHr06BHphn76I3Y6Np2f/lCd/mC9sgJA2so27SyQxvvtb3+70gJAehVAel3Aeuut1+Yx1zxiI7SXgAJAe0l2/DgKAB2fQSVmoABQCdWOGVMBoGPcV+eqqQR5yimnFK8/+uEPfxhDhgxZ4fT0O1S6SZ9ewZQKAocddlhxzFNPPVX8PO0CcNlll0WfPn2Kn6dSwS9/+cu44oor4hOf+ES8/vrr8cEHH6zwCoCmkkAaJ71G4Nlnn12hAJB+d0vj7rTTTsVrAtLveQoAq5OwYwkQIECAAAECBAgQIECAAAECBAgQqFeB7AsAjz/+eIwfP764Kf/JT35yuZzSzf/777+/2NZ/m222Kd4zm54oS0+O7bfffvGFL3yhuQCQjllZASC9WiCVC5rGW9kOAOkP4EcffXTz029tGbNev1g5zlsBIJ9UFQDyybJ0JQoA+eSqAFD7Wf7617+OcePGFTsopf9J2+2nm/U77LBDjBgxothxaWUFgPTKpHRM+lx66aXRv3//4v/9l7/8JU4//fSitHnEEUcUN/7TE/6lOwCkkkDaVSm9wimVLzfddNO4+uqrlysAlOrNmjUrhg8fHqmwoABQ+98rMyRAgAABAgQIECBAgAABAgQIECBAYM0Fsi4ANG3fv3jx4vjOd74T66677nJi6d/feeed4g/Na6+9dvFv6R21aUvb9G/paf10TnqKrC036xUA1vwLWcsjKADUcjqrNzcFgNXzqpejFQDqJamPnqcCwEcbdfQR6cn9tI1/a5+BAwfG+eefX/zuVPoKgHPOOSc22mijuOuuu4ob+BtssEFzAeC9996LUaNGxV//+te48MILY/311y9KAi0LAE0lgS222CIuuOCConyZdgwofQVA6ZwUAFbvm5K87r777qLQMWPGjBV2X0gFjMmTJxevsnr55ZejU6dOkXbCSq+4SrsxNH1S+SO9HmLixIkxe/bs4tUQQ4cOLYodG2+88QqTevPNN+POO++Mhx56qNgJorQYUnpw+v380UcfLb573/3ud5vLI6u3SkcTIECAAAECBAgQIECAAAECBAgQyFsg6wJA+iPxz372szjggAOKbf3b+nnkkUeKPyymJ/m33nrrNm/X7xUAbRWuz+MUAOozt9ZmrQCQT5alK1EAyCdXBYDaz7KpAJBuvI8ZMyY+/vGPF1vxjxw5srhpf8YZZ8T+++8fL7zwQvGzVLBs+UmvV0o3etON41S+/PnPf17cSD700EOLm8stCwBN46byZioYpKJB2uVJAaB9vi9p16xzzz23yK/pU7r7QvpZetXVxRdfXOyaVfpJr3NoyqQpp1TmaPkZMGBAnHfeebHJJpsU/5Ru9t93331x+eWXx8KFC4ufNX0vmnaGSMekVzik4kgqFKTjWh7TPgJGIUCAAAECBAgQIECAAAECBAgQIJCHQLYFgCVLlhRbxKb3x6Yn+Vt72mhlEU6bNi1uvvnmOPDAA2PXXXctnnJKn5W9AiCVC774xS9G03krewXAa6+9Vvxhu2vXrm0eM4+vWR6rUADII8e0CgWAfLIsXYkCQD65KgDUfpZNBYCDDz44Tj755GLCixYtirFjxxZPcaeb+P/2b/9W/Dz9LpZ+l0pb/6ebuumVTFdddVXx+qW0Q0B6QvyUU06J9PT5yj7pOqkokF47sKpPyxvWdgBo23cpZXTqqafG3//+9+Yn9bfccsvo3Llz8wDp6fvRo0fHlClT4ktf+lJR0EjZpbLHK6+8Eocffngcc8wxRf7puHSTPpUCtt9++2Jnh7POOqsogqRXMnzlK18pxn3qqaeK1z6k7076zvzzP/9zUQ5IOws0fZpeGVFaTFAAaFuujiJAgAABAgQIECBAgAABAgQIEGhMgWwLAOldr+lpsvQu2vQHxdI/JKao01azP/3pT4s/Pqcb/aWfxx57rNiGNN3I//SnPx233HJL8e7YdPM+bWfb9Pnzn/9cbG/6L//yL8V10g3+dM0999yzeOqt6ZP+YJp+nj5HH310UQBo65iN+bWszVUrANRmLuXMSgGgHLXaP0cBoPYzausMFQDaKtVxx6WiZLqpv9NOO8XZZ59dvDJpZQWA0lmm1zKlp/7Tk+Rph6Z04//VV19tftp/ZStKBYC020B62n9VHwWA1f9OpCfsr7322vjFL34RQ4YMie9///vFlv0tP01FjXSz/6STTophw4YVh7Qsg6Tfez/44IPo0qVL8ZqH9Dt4aXmg6dwPP/yw2HHg4YcfLsY67rjjYq211lrhuun78eMf/zj222+/YseA9H1TAFj9nJ1BgAABAgQIECBAgAABAgQIECDQOAJZFgDSHwfTlrDPPPNM8STSZptttkKi6Y/U6Q/X//M//1Mck7YuTZ/081QM+Nvf/lb8vE+fPpG2RE3bjn71q1+NXXbZpTgu7TCQ/vidbvqnHQb69u1b/LEz/YEyXT/d6G/64+mLL74YN910UwwePLj5j6VtHbNxvoq1v1IFgNrPqK0zVABoq1R9HacAUF95rWq2CgC1n+XUqVOLJ7/Tzd1Ro0bF7rvvXjzNnZ78TiXL9J977bVX80LS70Zp6/477rijeMf8euutFxdeeGGxG0Brn9Knvlve1C893isA1vy7UnpjPz2B//TTT8fzzz8f66+/fhxxxBHxf/7P/yluzKfffdOODffee29RFDjzzDOLrFNhIP0+/L3vfS++/OUvrzChlH36vqQb96kIkHIfNGhQUfxIBZD0u/dBBx0Uf/jDH+LNN98sfvf+7ne/W3ynWhZ4U0n3tNNOUwBY89iNQIAAAQIECBAgQIAAAQIECBAgkLFAlgWAd999t3iSKW1d+o1vfKN4Aqm1T9qONN3ETzfq0x8Z11lnnZg8eXK8/fbbxVNGX/jCF4o/PKYb+z/5yU+K94+mm/jpCbQnnnii2O40/XE77SDQ9AfKtCtAeoIqbV+62267xdy5c2PSpEmx9tprF0WBpneers6YGX//6mppCgB1FdcqJ6sAkE+Wy90InHx6zHr/9YosbuDH9o6hnzquImMbdEUBBYDa/1akJ/mvueaaonDZ8tPyKfKWW7innZDSTdx99913hRu8TWMpAFTvO9DaFvtNV0+vAEg34w855JDiR2kL/7Stf/o9uPSYVJL9zne+U/wu3fQpfeo//Sz9vp1eG7DPPvsUuTfdzG9tpek7kgoDTcXbpmMUAKr3vXAlAgQIECBAgAABAgQIECBAgACB+hXIsgCQniBKTyd961vfWumTZU2RpSf90x+v07tP0ydtKZrea5pu9Je+9zTdyE9jTps2rXhSqUePHrH33nvHHnvssVzBID3llJ6Au//++4s/kqYx0jtr09a16Ymm0k9bx6zfr1deM1cAyCdPBYB8sixdiR0A8slVAaA+skxbuP/mN7+JW2+9tfidJ+2mlJ7kPuyww4on/Js+TTeY003foUOHFv+++eabr3KRCgDV+w6UWh911FGRdgFInyuvvDImTJgQ2267baRdGNLvvun34LRt/9///vflJvi5z30uRo4c2byjVvrHVAC4/PLL48knnyx2f0if9LvzqaeeWpQBmm7mp9JA2gkglW/nz58fY8aMKXbfSt+VtLtAKtE2fRQAqve9cCUCBAgQIECAAAECBAgQIECAAIH6FciyAFC/cZh5LQsoANRyOqs3NwWA1fOql6MVAOolqY+epwLARxs5gkB7CTQVANJ4l156afTv378YOhVa004N6WZ92vq/V69exWsf0g5axx9/fHzta18rbtifd955xW5XBxxwQHEjv7Wdt2bMmFG8KiK9Fiu9Yuvwww9vLgCknbXGjRtXjJ8+EydOjAsuuCC22Wab4robbrhh81IVANordeMQIECAAAECBAgQIECAAAECBAjkLKAAkHO61tauAgoA7crZoYMpAHQof8UurgBQMdqqD6wAUHVyF2xggfTqq5NPPjnSrlhpe//0Cqv0aVkAWLJkSbGFf/qUFgXSTlpXXHFF8w37tDtAeh1X2jFg++23by4EXHbZZcWOAp///OeLIkEqA6Tx0hP+abwBAwYUYysANPCX0dIJECBAgAABAgQIECBAgAABAgTaRUABoF0YDdIIAgoA+aSsAJBPlqUrUQDIJ1cFgHyytJLaF0ivckjb+j/88MMxZMiQOPPMM2OttdYqtu+/7777Yscdd4xzzjknZs2aVTzhn7bzb20HgJ122inOPvvs4pVZqRCQXgmRxt1uu+2idAeA9PR/2gVg9uzZxQ4DL7zwQhx66KFx3HHHxbx584prTZ06tdUdBewAUPvfJzMkQIAAAQIECBAgQIAAAQIECBDoeAEFgI7PwAzqREABoE6CasM0FQDagFSHhygA1GFoK5myAkA+WVpJfQikm/AjR46MmTNnLjfhrl27xg9/+MOiGLB48eK45pprIj3x3/LTuXPn+N73vhdf/vKXi4JAKhGkJ/xbflIp4KKLLop+/foV/5ReHTBmzJhYuHDhcoem49JuBAMHDlzu5woA9fF9MksCBAgQIECAAAECBAgQIECAAIGOFVAA6Fh/V68jAQWAOgrrI6aqAJBPlqUrUQDIJ1cFgHyytJL6EXj99deLJ/efeOKJYtKDBg2KI488Mj75yU9Gp06dip+l3QIeeOCBuP322+PNN98stvdPN+m/9a1vFa8OaDouvQIgHZO2809P9Xfv3j323HPP+Pa3vx19+/ZtRlm2bFk888wzcdVVV8Xzzz9fvA4gjXPUUUfFlltuuQKeAkD9fJ/MlAABAgQIECBAgAABAgQIECBAoOMEFAA6zt6V60xAAaDOAlvFdBUA8smydCUKAPnkqgCQT5ZWQoAAAQIECBAgQIAAAQIECBAgQIAAAQLVFVAAqK63q9WxgAJAHYfXYuoKAPlkqQCQZ5YKAHnmalUECBAgQIAAAQIECBAgQIAAAQIECBAgUHkBBYDKG7tCJgIKAJkEGREKAPlkqQCQZ5YKAHnmalUECBAgQIAAAQIECBAgQIAAAQIECBAgUHkBBYDKG7tCJgIKAJkEqQCQT5AtVuIVAPlEqwCQT5ZWQoAAAQIECBAgQIAAAQIECBAgQIAAAQLVFVAAqK63q9WxgAJAHYfXYup2AMgny9KVKADkk6sCQD5ZWgkBAgQIECBAgAABAgQIECBAgAABAgQIVFdAAaC63q5WxwIKAHUcngJAPuGtYiUKAPnErACQT5ZWQoAAAQIECBAgQIAAAQIECBAgQIAAAQLVFVAAqK63q9WxgAJAHYenAJBPeAoADZGlAkBDxGyRBAgQIECAAAECBAgQIECAAAECBAgQIFABAQWACqAaMk8BBYB8cvUKgHyyLF2JHQDyyVUBIJ8srYQAAQIECBAgQIAAAQIECBAgQIAAAQIEqiugAFBdb1erYwEFgDoOr8XUFQDyyVIBIM8sFQDyzNWqCBAgQIAAAQIECBAgQIAAAQIECBAgQKDyAgoAlTd2hUwEFAAyCTIiFADyyVIBIM8sFQDyzNWqCBAgQIAAAQIECBAgQIAAAQIECBAgQKDyAgoAlTd2hUwEFAAyCVIBIJ8gW6zEKwDyiVYBIJ8srYQAgY4TePPNN+POO++Mhx56KJYtWxaXXnpp9O/fv3lCc+fOjdtuuy0mTpwYs2fPju7du8fQoUPjiCOOiI033rj5uFmzZsUtt9xSHDdv3rzo3bt3DBs2rPifddZZp/m4t956K6677rqYPHlyLF68OAYNGhQnnnhi9OvXr1WE9957Lx544IF45JFHYtSoUdGrV6+Ow3JlAgQIECBAgAABAgQIECBAgEBGAgoAGYVpKZUVUACorG81R7cDQDW1q3ctBYDqWVf6SgoAlRY2PgECOQukm/333XdfXH755bFw4cJiqT179lyuADBnzpw444wz4q9//esKFAMGDIjzzjsvNtlkk1jVcakAcNxxx8Vaa60VL7/8cpx22mkxc+bM5cZLZYHzzz8/Bg4cWPx86dKl8fzzz8ftt98ef/zjH2PJkiWx1VZbxbhx4xQAcv5SWhsBAgQIECBAgAABAgQIECBQVQEFgKpyu1g9CygA1HN6y89dASCfLEtXogCQT64KAPlkaSUECFRf4KmnnorTTz89Fi1aFIceemj88z//c3Ezv1OnTs2TSbsCjB49uigGpBv022+/fVEGOOuss4qb+MOHD4+vfOUr8ac//SlGjhwZ6623XlEK+PSnPx2//OUv44orrijG/NGPfhQf+9jHiv+89957o6k8kMa98sorY8KECbHXXnsV46bdAh577LGiKFD6UQCo/nfEFQkQIECAAAECBAgQIECAAIG8BRQA8s7X6tpRQAGgHTE7eCgFgA4OoEKXVwCoEGwHDKsA0AHoLkmAQBYCH374YZx77rnx8MMPF1v0Nz2h33JxCxYsiA8++CC6dOkSG2ywQVEOSD9LpYApU6bESSedVJz/61//ung6v/Qm/UsvvRQjRowohkyvFUhFgHRT/7nnnosTTjghDjvssOLfUhEh/TztAnDZZZdFnz59YurUqUWB4KCDDoo0TnplgAJAFl89iyBAgAABAgQIECBAgAABAgRqSEABoIbCMJXaFlAAqO18Vmd2CgCro1U/xyoA1E9WHzVTBYCPEvLvBAgQaF3g1VdfjVNOOaV4+j/dZP/DH/4Qb775ZnHz/bvf/W7svvvuy+0E0DRKem1Aujl/9tlnF0WACy+8MAYNGlTc1D/11FOL8UaNGhVDhgyJu+66K66++urYbrvt4oILLijGa60A0LIo0L9//+UmPX78+GInAQUA32YCBAgQIECAAAECBAgQIECAQPsKKAC0r6fRMhZQAMgnXAWAfLIsXYkCQD65KgDkk6WVECBQXYHWtthvmkHXrl2LG/y77LJL86RKn/pPP+zevXvxdP8+++xT3NhPxYD77rsvrrrqqpg3b17zeZtuumkx1rbbbhtLlixZ7hUA55xzTmy00UZFUeCGG24odhhIOwUoAFT3u+BqBAgQIECAAAECBAgQIECAQOMKKAA0bvZWvpoCCgCrCVbDhysA1HA4azA1BYA1wKuxUxUAaiyQdprO06/eE3+b9WwsWrJwjUfcYN1N4lNbfik27tFvjccyAIGcBJoKAOuss06xE8B+++0X8+fPjzFjxsTjjz8eQ4cOje9///ux9tprF8tOBYDLL788nnzyyXjnnXeKn+29997FU/+pDJD+/Zprrol77rknli5d2kyV/i1t9/9P//RPRVHghRdeiJEjR8bMmTNX4OzZs6cCQE5fMmshQIAAAQIECBAgQIAAAQIEal5AAaDmIzLBWhFQAKiVJNZ8HgoAa25YiyMoANRiKuXNSQGgPLdaPmviny+K19/9c7tP8aCdfhh9Nty23cc1IIF6FWgqALTcVn/ixInFdv3bbLNN8bT+hhtuuMISZ8yYUWzz/+KLL8YxxxwThx9+ePz2t7+Niy++OLbeeusYO3Zs9O3bNx599NFIT/mnEsEll1xS7AKQPq+//nrceOONkbb+T0/7f/KTnyx2DljZNb0CoF6/ZeZNgAABAgQIECBAgAABAgQI1LqAAkCtJ2R+NSOgAFAzUazxRBQA1piwJgdQAKjJWMqalAJAWWw1e9KM2X+N//v42RWZ38Y9tolDdhlbkbENSqAeBZ599tliC/90cz5tuz9gwIBiGS0LAH//+9/j3XffjR49esT2228fXbp0KY677LLLYsKECfH5z38+zjjjjLjiiiuK/37wwQfHySefXBwza9asGD58eEyfPr34z6985SsrUC1evLi4fioQHHDAAcVuBE3XaDpYAaAev2HmTIAAAQIECBAgQIAAAQIECNSDgAJAPaRkjjUhoABQEzG0yyQUANqFseYGUQCouUjKnpACQNl0NXniky/fFU++/MsKza1TfHPoNdF17Q0qNL5hCdSXwOzZs+O0004rtuQ/9NBD47jjjot58+YVT+xPnTq1+Wb8r371q+Lmfu/evePcc8+N7bbbLkp3AEhP/6ddAK677rq4/fbbi6f4W+4AsHDhwjj//PNjt912a0ZatmxZ8SqBO+64I+6+++5Yb7314sILLyx2A2j5UQCor++W2RIgQIAAAQIECBAgQIAAAQL1I6AAUD9ZmWkHCygAdHAA7Xh5BYB2xKyhoRQAaiiMNZyKAsAaAtbY6dNe+01MeeHWis3q6C+msTtVbHwDty6wcNH7MWveG7Fs2T/eC1+OVadOXaL3BlvF2l3WLed057QiMGnSpBgzZkykG/Sln3SzP92wHzhwYHGT/swzzyy2+2/5ScdddNFF0a9fv6JIMHLkyJg5c+YKx6XSQHqtQM+ePYt/S1v/p90H5syZU/z3rl27FmWEfffdNzp1WvF/RxUAfH0JECBAgAABAgQIECBAgAABApURUACojKtRMxRQAMgnVAWAfLIsXYkCQD65KgDkk2VaiQJAXnmm1VRiV4ch2/5/8akt988PqwNWlJ7Cf+aZZ+Kqq66K559/vngdQHpK/6ijjoott9yyeUbpFQDp6f70eoC0S0D37t1jzz33jG9/+9vRt2/f5uNef/31uOGGG2Ly5MlFqWDDDTcsXhHwr//6r9GrV6/m45oKAOlm/9ChQ+Owww6LzTfffKUCCgAd8OVwSQIECBAgQIAAAQIECBAgQKAhBBQAGiJmi2wPAQWA9lCsjTEUAGojh/aehQJAe4t23HgKAB1nX4krKwBUQrXjxnz174/F756+rCITOGDw92OzjT5VkbENSoAAAQIECBAgQIAAAQIECBAgQKBRBBQAGiVp61xjAQWANSasmQEUAGominadiAJAu3J26GAKAB3K3+4XVwBod9IOHfDBaZfHy29Prsgcttv8C7Hn9kdVZGyDEiBAgAABAgQIECBAgAABAgQIEGgUAQWARknaOtdYQAFgjQlrZgAFgJqJol0nogDQrpwdOpgCQIfyt/vFFQDanbRDB/y/j58dM2b/tSJz2HqTz8V+g0ZUZGyDEiBAgAABAgQIECBAgAABAgQIEGgUAQWARknaOtdYQAFgjQlrZgAFgJqJol0nogDQrpwdOpgCQIfyt/vFFQDanbRDB1QA6FB+FydAgAABAgQIECBAgAABAgQIECDwkQIKAB9J5AAC/yugAJDPN0EBIJ8sS1eiAJBPrgoA+WSZVqIAkFeeCgB55Wk1BAgQIECAAAECBAgQIECAAAEC+QkoAOSXqRVVSEABoEKwHTCsAkAHoFfhkgoAVUCu0iUUAKoEXaXLKABUCbpKl1EAqBK0yxAgQIAAAQIECBAgQIAAAQIECBAoU0ABoEw4pzWegAJAPpkrAOSTZelKFADyyVUBIJ8s00oUAPLKUwEgrzythgABAgQIECBAgAABAgQIECBAID8BBYD8MrWiCgkoAFQItgOGVQDoAPQqXFIBoArIVbqEAkCVoKt0GQWAKkFX6TIKAFWCdhkCBAgQIECAAAECBAgQIECAAAECZQooAJQJ57TGE1AAyCdzBYB8sixdiQJAPrkqAOSTZVqJAkBeeSoA5JWn1RAgQIAAAQIECBAgQIAAAQIECOQnoACQX6ZWVCEBBYAKwXbAsAoAHYBehUsqAFQBuUqXUACoEnSVLqMAUCXoKl1GAaBK0C5DgAABAgQIECBAgAABAgQIECBAoEwBBYAy4ZzWeAIKAPlkrgCQT5alK1EAyCdXBYB8skwrUQDIK08FgLzytBoCBAgQIECAAAECBAgQIECAAIH8BBQA8svUiiokoABQIdgOGFYBoAPQq3BJBYAqIFfpEgoAVYKu0mUUAKoEXaXLKABUCdplCBAgQIAAAQIECBAgQIAAAQIECJQpoABQJpzTGk9AASCfzBUA8smydCUKAPnkqgCQT5ZpJQoAeeWpAJBXnlZDgAABAgQIECBAgAABAgQIECCQn4ACQH6ZWlGFBBQAKgTbAcMqAHQAehUuqQBQBeQqXUIBoErQVbqMAkCVoKt0GQWAKkG7DAECBAgQIECAAAECBAgQIECAAIEyBRQAyoRzWuMJKADkk7kCQD5Zlq5EASCfXBUA8skyrUQBIK88FQDyytNqCBAgQIAAAQIECBAgQIAAAQIE8hNQAMgvUyuqkIACQIVgO2BYBYAOQK/CJRUAqoBcpUsoAFQJukqXUQCoEnSVLqMAUCVolyFAgAABAgQIECBAgAABAgQIECBQpoACQJlwTms8AQWAfDJXAMgny9KVKADkk6sCQD5ZppUoAOSVpwJAXnlaDQECBAgQIECAAAECBAgQIECAQH4CCgD5ZWpFFRJQAKgQbAcMqwDQAehVuKQCQBWQq3QJBYAqQVfpMgoAVYKu0mUUAKoE7TIECBAgQIAAAQIECBAgQIAAAQIEyhRQACgTzmmNJ6AAkE/mCgD5ZFm6EgWAfHJVAMgny7QSBYC88lQAyCtPqyFAgAABAgQIECBAgAABAgQIEMhPQAEgv0ytqEICCgAVgu2AYRUAOgC9CpdUAKgCcpUuoQBQJegqXUYBoErQVbqMAkCVoF2GAAECBAgQIECAAAECBAgQIECAQJkCCgBlwjmt8QQUAPLJXAEgnyxLV6IAkE+uCgD5ZJlWogCQV54KAHnl2bSa9H935y2YucaLW7vLurFxj23WeBwDECBAgAABAgQIECBAgAABAgQIlC+gAFC+nTMbTEABIJ/AFQDyyVIBIM8sFQDyylUBIK88FQDyynPh4nlx/58vibdnP9duC1t3nZ6x/w7fi4179Gu3MQ1EgAABAgQIECBAgAABAgQIECDQdgEFgLZbObLBBRQA8vkCKADkk6UCQJ5ZKgDklasCQF55KgDkledD/311vPC3h9t9Uet17RWH7X5JpB0BfAgQIECAAAECBAgQIECAAAECBKoroABQXW9Xq2MBBYA6Dq/F1BUA8slSASDPLBUA8spVASCvPBUA8slzydJF8bP/Ojrbiu4kAAAgAElEQVTSf1bis9+gU2LrTXaqxNDGJECAAAECBAgQIECAAAECBAgQWIWAAoCvB4E2CigAtBGqDg5TAKiDkMqY4vjJp8es918v48yPPmXgx/aOoZ867qMPdES7CCgAtAtjzQyiAFAzUbTLRBQA2oWxJgZZuOj9uPmhYyo2l70/eWx8YrOhFRu/UQa+7LLLYsKECSsst2fPnnHppZdG//79m//tww8/jD/+8Y9xxx13xAsvvBAHHnhgnHzyya1Svffee/HAAw/EI488EqNGjYpevXo1H/fSSy/FiBEjYs6cOSuce/DBB7c65rx582Ls2LExadKk2GqrrWLcuHHLjdkoeVknAQIECBAgQIAAAQIECBCoBQEFgFpIwRzqQkABoC5iatMkFQDaxFR3BykA1F1kK52wAkA+WaaVKADklacCQD55KgDUfpYLFiyI0aNHx5QpU1aYbMsCwMyZM+Pss8+Op59+uvnYljfrly5dGs8//3zcfvvtRVFgyZIlrd6sf+yxx+K0005rFai1AsCyZcvi7rvvjiuvvDLSNRQAav+7ZYYECBAgQIAAAQIECBAgkLeAAkDe+VpdOwooALQjZgcPpQDQwQFU6PIKABWC7YBhFQA6AL2Cl1QAqCBuBwytANAB6BW6pAJAhWDbcdi5c+cWN+LT0/wXX3xxDB48uNXR05P/F1xwQfz+97+PLbfcMk444YT43Oc+F2uvvfZyx7d2Y7+1m/UTJ04sxhsyZEj84Ac/iG7duq1yValUkObZtGOAAkA7fgkMRYAAAQIECBAgQIAAAQIEyhBQACgDzSmNKaAAkE/uCgD5ZFm6EgWAfHJVAMgny7QSBYC88lQAyCdPBYDaz3LWrFkxfPjw4sZ6y+3+S2c/derUOOOMM2KDDTaI888/PwYOHNjq4tJxv/zlL+Oggw6KtM3/dddd1+rT+uPHj48rrrgiVrbdf+ngaev/tPPAU089Ff369Ytnn33WDgC1/9UyQwIECBAgQIAAAQIECBDIXEABIPOALa/9BBQA2s+yo0dSAOjoBCpzfQWAyrh2xKgKAB2hXrlrKgBUzrYjRlYA6Aj1ylxTAaAyru05arpJP2LEiEhP+Pft2zemT58ea621Vuy7775x1FFHxcYbb1xc7vLLLy+24N9ll11io402KnYCWLx4cey3335xzDHHRK9evVaYVtNN/tae1r/ssstiwoQJxW4C8+fPj/R6gc0337wYa88994zOnTsX46Wt/2+99da44YYbYtiwYbHpppvG1VdfrQDQnl8CYxEgQIAAAQIECBAgQIAAgTIEFADKQHNKYwooAOSTuwJAPlmWrkQBIJ9cFQDyyTKtRAEgrzwVAPLJUwGg9rNMT9WnrfVTAWDDDTeMrl27xjvvvBNLly6NQYMGxTnnnFNs8z969OiYMmVKqwvaY4894qyzzlphG/+VFQAWLVoUY8eOjYceeii6dOkSffr0KXYgSE/6pxv/o0aNin322ae41l/+8pc4/fTTY4sttiheGfC73/2u2DnAKwBq/7tlhgQIECBAgAABAgQIECCQt4ACQN75Wl07CigAtCNmBw+lANDBAVTo8goAFYLtgGEVADoAvYKXVACoIG4HDK0A0AHoFbqkAkCFYNtx2PSE/ezZs2PGjBnFtv7p6f9p06bFmWeeWTyZn7b7/+xnP9tcANhxxx2Lf+vdu3c8/PDDxY389LnooouKwkDpZ1U7AKQSwKuvvlqUDjbZZJOigJBeQXD//ffHrrvuWlxv4cKFxWsHUiGh6bUDqxqzHVkMRYAAAQIECBAgQIAAAQIECHyEgAKArwiBNgooALQRqg4OUwCog5DKmKICQBloNXqKAkCNBlPmtBQAyoSr0dMUAGo0mDKmpQBQBloNnPLBBx/ED37wg3j88cfjpJNOigMPPLC5AJD+e9qKP33mzp1b7B7w3HPPxfDhw+MrX/nKcrNf3Zv1kydPjpEjRzY/3f+HP/whxo0bt0qRVDzYeeeda0DNFAgQIECAAAECBAgQIECAQGMJKAA0Vt5WuwYCCgBrgFdjpyoA1Fgg7TQdBYB2gqyBYRQAaiCEdpyCAkA7YtbAUAoANRBCO01BAaCdICs4zPPPPx/vvvtu9OjRI7bffvtiS/60FX96yv/pp58uCgCHHHJI8YR/ejo/lQFGjBgRnTp1KrsA8P777xdb+y9evDi222672GijjYoVplcCpCf/m7b3f/DBB4vt/lf1UQCo4JfD0AQIECBAgAABAgQIECBAYBUCCgC+HgTaKKAA0EaoOjhMAaAOQipjigoAZaDV6CkKADUaTJnTUgAoE65GT1MAqNFgypiWAkAZaFU+ZeLEiXHBBRcUW/qfe+65se2228ajjz4a55xzTqTXA6R/S9v+33vvvXHxxRcvd9x//ud/Fj9bZ5114pJLLinOLf2sbAeA0p0DDj300DjuuOOKVwCcd955MWnSpNhrr73irLPOKsZt+VndXQWqzOlyBAgQIECAAAECBAgQIECgYQQUABomagtdUwEFgDUVrJ3zFQBqJ4v2nIkCQHtqduxYCgAd69/eV1cAaG/Rjh1PAaBj/dvz6goA7alZmbHmzJkTo0aNimnTpq1wgT322KO4Ed+tW7diV4CxY8cWN+hbftIrAdJN/LXWWmu5f1rVzfq0m0B6en/JkiXLndO1a9c4++yzY5dddml1wQoAlfkeGJUAAQIECBAgQIAAAQIECKyugALA6oo5vmEFFADyiV4BIJ8sS1eiAJBPrgoA+WSZVqIAkFeeCgD55KkAUB9Zzp8/P+6888645557YubMmcVT/gcddFB8/etfL27+N33Scbfeemv8+te/LgoBm2++eRx++OGx3377rfbT+ml3gfQagBtvvDGeeuqp4hKDBg2Ko48+ungVwco+CgD18Z0ySwIECBAgQIAAAQIECBDIX0ABIP+MrbCdBBQA2gmyBoZRAKiBECowBQWACqB20JAKAB0EX6HLKgBUCLaDhlUA6CD4ClxWAaACqIYkQIAAAQIECBAgQIAAAQIECNSAgAJADYRgCvUhoABQHzm1ZZYKAG1Rqr9jFADqL7OVzVgBIJ8s00oUAPLKUwEgnzwVAPLJ0koIECBAgAABAgQIECBAgAABAqUCCgC+DwTaKKAA0EaoOjhMAaAOQipjigoAZaDV6CkKADUaTJnTUgAoE65GT1MAqNFgypiWAkAZaE4hQIAAAQIECBAgQIAAAQIECNSBgAJAHYRkirUhoABQGzm0xywUANpDsfbGUACovUzKnZECQLlytXmeAkBt5lLurBQAypWrvfMUAGovEzPKW2DBggUxevTomDJlygoL3WqrrWLcuHHRq1evSMdNmDAh7r777pgxY0Z07do1Bg0aFCeddFJsueWWK5y7bNmyeOONN+Kuu+6Ktddeuziutc+bb74Zd955Zzz00EORzrn00kujf//+MWvWrBg+fHhMnz59pQGkMYcNG5Z3QFZHgAABAgQIECBAgACBjAQUADIK01IqK6AAUFnfao6uAFBN7epdSwGgetaVvpICQKWFqzu+AkB1vSt9NQWASgtXb3wFgOpZuxKBJLCqG+1NBYDu3bvHBRdcEL///e9XQOvd+/9n7z2grKrO//136EWaiCAoCoiiwS8BlSolGsSgwSBqFpZ8bQEUYmgiRZQO0peLIghWkBhAI+SLgsaOoIgGMCJFkabSpCN9/mvv/O78L8wM3jl133ees5YLnTn73e9+PneyyOzn7FNehg8fLjVr1rTfM6LAxx9/LDNmzJANGzbYr7Vp00a6det2yliz2f/GG2/IU089JUeOHLHfK1OmTJ4EgN69e0urVq0IEgIQgAAEIAABCEAAAhCAAATShAACQJoERZvxE0AAiD+DoDpAAAiKpFt1EADcysNPNwgAfui5NxYBwL1M/HSEAOCHnltjEQDcyoNu9BMwT+l3795djh8/LmPHjpWLLroo26JXr14tPXr0kBMnTki/fv2kadOmsm3bNunfv7+sX79e2rZtKw8//LAdN27cOHtSQPKVkwCwYsUKefTRR+XYsWN2/O233y4VKlSQjIyMM0L/6quv7LiyZcvK6NGjpWLFivpDYoUQgAAEIAABCEAAAhCAAASUEEAAUBIkywifAAJA+IyjmgEBICrS0c6DABAt7zBnQwAIk270tREAomce5owIAGHSjbY2AkC0vJkNAt98843d3DdP3yeO+z+ditmkP3DggBQoUEBKlSpl/zRXYrM/eYN/2rRp9on+6667TqZPny6fffZZthMAjh49KkOGDJEPP/zQHuHfqVMnKVSo0C+GYQQEIyksWLBA/vjHP0rHjh1/URj4xaLcAAEIQAACEIAABCAAAQhAAAKREUAAiAw1E6U7AQSAdE/w/+8fAUBPlskrQQDQkysCgJ4szUoQAHTliQCgJ08EAD1ZspL0ILBs2TLp1auXFQDMU/WbN2+W4sWLy8033yx33nmnlChRIseFfPfdd/LEE0+IOUHgkUcekRtuuOGU+8yrAAYMGCCffPJJNgHAjDWnDhix4Pe//7188MEHsnXrVvs0/1/+8hdp3Lhxjhv7a9askZ49e0rRokWtCGBeUcAFAQhAAAIQgAAEIAABCEAAAulDAAEgfbKi05gJIADEHECA0yMABAjToVIIAA6F4bMVBACfAB0bjgDgWCA+20EA8AnQoeEIAA6FQSv5gsDChQtlxIgRdq3nnHOO/XPnzp32T7Opb04HSH46P/mI/4IFC0qHDh3klltuyfYE/5kEgIR0kBNgs7k/aNAgqV+//infzszMlClTpsgrr7wirVu3tgKBmZ8LAhCAAAQgAAEIQAACEIAABNKHAAJA+mRFpzETQACIOYAAp0cACBCmQ6UQABwKw2crCAA+ATo2HAHAsUB8toMA4BOgQ8MRABwKg1byBYGTJ0/K9u3bZf/+/XLxxRfbNb/77rsydOhQe9z/mDFjpEaNGlkszLH+77zzjmzbtk3MkfxXXHGF9O/fXypUqHAKr1QEgCJFitiN/JYtW8qhQ4dk4MCB9pUBzZs3l379+knhwoWzam7atMnea/o0wkLdunXzRT4sEgIQgAAEIAABCEAAAhCAgCYCCACa0mQtoRJAAAgVb6TFEQAixR3ZZAgAkaEOfSIEgNARRzoBAkCkuEOfDAEgdMSRTYAAEBlqJoJArgR27dolXbt2tcf7jxw5Uq6++ups9x44cECGDRsmS5YsyfGJ/FQEAHOE//jx46VcuXK2fuI0gmrVqtkj/s0rCcxlnv6fOXOmGPnAbPwPHjxYSpYsSYIQgAAEIAABCEAAAhCAAAQgkGYEEADSLDDajY8AAkB87IOeGQEgaKJu1EMAcCOHILpAAAiCojs1EADcySKIThAAgqDoRg0EADdyoIv8QcA8wb969WrZt2+fPf7/kksusQs3T/d369ZNfvjhBysAnHfeeWKewC9WrJjUrl1bzJP75po7d65MmDBBLr/8cvtUvjkxIHGdSQAwc5pXC5gn/M0JA4mTB3ITAEw/PXv2lO+//14GDBggTZs2zR8BsUoIQAACEIAABCAAAQhAAALKCCAAKAuU5YRHAAEgPLZRV0YAiJp4NPMhAETDOYpZEACioBzdHAgA0bGOYiYEgCgoRzMHAkA0nJkFAgkCU6dOlVmzZtlNePNk/bnnniuvvfaaTJo0yT6Zb57E//HHH6VPnz52w94c99+4cWM5ePBg1gkAOR3ZfyYBYM+ePdKrVy9Zt26dtG3bVjp16mTrmfm/+OKLbCcKJESDmjVrWiEhcTIAKUIAAhCAAAQgAAEIQAACEIBAehFAAEivvOg2RgIIADHCD3hqBICAgTpSDgHAkSACaAMBIACIDpVAAHAojABaQQAIAKIjJRAAHAmCNvINAXPMv9mMN0/7n37ddttt0rFjRzGb+UOHDrXH/Z9+FS1aVAYNGiT169c/5VtnEgDMjabWwIED5ciRI6eMK1++vAwfPlzMZr+5kmWBDh06SPv27fNNNiwUAhCAAAQgAAEIQAACEICANgIIANoSZT2hEUAACA1t5IURACJHHsmECACRYI5kEgSASDBHNgkCQGSoI5kIASASzJFMggAQCWYmgcApBHbu3GlPATBH8Jsn8atUqSJ33HGHXH/99VKoUCF776FDh2T27Nkyf/582bVrl5iN/zp16ojZlK9Ro0Y2or8kAGRmZsqXX35pTxpYu3atPV2gYcOGcv/998sFF1yQVW/BggUyatQoqVy5sn1dQKVKlUgPAhCAAAQgAAEIQAACEIAABNKUAAJAmgZH29ETQACInnlYMyIAhEU23roIAPHyD3J2BIAgacZfCwEg/gyC7AABIEia8dZCAIiXP7NDAAIQgAAEIAABCEAAAhCAAAQgAIGwCCAAhEWWuuoIIADoiRQBQE+WyStBANCTKwKAnizNShAAdOWJAKAnTwQAPVmyEghAAAIQgAAEIAABCEAAAhCAAAQgkEwAAYDPAwRSJIAAkCKoNLgNASANQvLQIgKAB2iODkEAcDQYj20hAHgE5+gwBABHg/HQFgKAB2gMgQAEIAABCEAAAhCAAAQgAAEIQAACaUAAASANQqJFNwggALiRQxBdIAAEQdG9GggA7mXitSMEAK/k3ByHAOBmLl67QgDwSs69cQgA7mVCRxCAAAQgAAEIQAACEIAABCAAAQhAIAgCCABBUKRGviCAAKAnZgQAPVkmrwQBQE+uCAB6sjQrQQDQlScCgJ48EQD0ZMlKIAABCEAAAhCAAAQgAAEIQAACEIBAMgEEAD4PEEiRAAJAiqDS4DYEgDQIyUOLCAAeoDk6BAHA0WA8toUA4BGco8MQABwNxkNbCAAeoKXJkJ37NsixEz/77rZksfJSunhF33UoAAEIQAACEIAABCAAAQhAAAIQgEC0BBAAouXNbGlMAAEgjcM7rXUEAD1ZJq8EAUBPrggAerI0K0EA0JUnAoCePBEA9GSZWMn2vevkrRVj5eejewNbXKWyl8n1v+4hRQqVCKwmhSAAAQhAAAIQgAAEIAABCEAAAhAIlwACQLh8qa6IAAKAnjARAPRkiQCgM0sEAF25IgDoyhMBQE+eCAB6sjQrOXbisMz+uLscOrIn8IXVPK+pNP/Vg4HXpSAEIAABCEAAAhCAAAQgAAEIQAAC4RBAAAiHK1UVEkAA0BMqAoCeLBEAdGaJAKArVwQAXXkiAOjJEwFAT5ZmJRt3fGaf/g/jKligsPypxTQxf3JBAAIQgAAEIAABCEAAAhCAAAQg4D4BBAD3M6JDRwggADgSRABtIAAEANHBErwCwMFQPLaEAOARnKPDEAAcDcZjWwgAHsE5OAwBwMFQfLS05vv35MOvpvqocOahd7d4RooWKhlafQpDAAIQgAAEIAABCEAAAhCAAAQgEBwBBIDgWFJJOQEEAD0BIwDoyTJ5JQgAenJFANCTpVkJAoCuPBEA9OSJAKAnS7MSBABdebIaCEAAAhCAAAQgAAEIQAACEICAHwIIAH7oMTZfEUAA0BM3AoCeLBEAdGaJAKArVwQAXXkiAOjJEwFAT5YIALqyZDUQgAAEIAABCEAAAhCAAAQgAAG/BBAA/BJkfL4hgACgJ2oEAD1ZIgDozBIBQFeuCAC68kQA0JMnAoCeLBEAdGXJatKPwI4dO6Rv376yfv16adCggQwYMECKFStmF3L8+HFZtGiRvPzyy7J161YpWrSoNGnSRDp27Cjnnntu1mIPHDggL7zwgrzxxhty8OBBqVKlitxxxx1y/fXXS6FChbLu2717t8yYMUMWLlxo7ytfvry0a9fO/lOkSJGs+77//nuZOnWqLF261PZQp04d6dy5s1SvXj39ANMxBCAAAQhAAAIQgAAEIJBnAggAeUbGgPxKAAFAT/IIAHqyTF4JrwDQkysCgJ4szUoQAHTliQCgJ08EAD1ZmpXwCgBdebKa9CFgNteffvppmTt3rm06WQDIzMyUadOm2c3/06+LL75Yhg0bJhUqVLAb+UOHDpUlS5Zku+/++++XO++8UzIyMmTv3r3Su3dv+frrr7PdZwSATp06WVng22+/lV69esmuXbtOuc/IAsOHD5eaNWumD2A6hQAEIAABCEAAAhCAAAQ8EUAA8ISNQfmRAAKAntQRAPRkmbwSBAA9uSIA6MnSrAQBQFeeCAB68kQA0JOlWQkCgK48WU36EFi8eLEMGjRIjh49aptOFgB++ukn6d69u2zcuFHuvfdeueuuu+wpAWZzPrGZ36pVK/n000+lT58+UqpUKbtBX6tWLXsSwJgxY+wT/mPHjpXzzz8/674SJUpYeaB27dry6quvyoQJE6xIYO4777zz7J8LFiyQhGRQpkwZmThxosybN0+aNm0qjz322CmnBaQPbTqFAAQgAAEIQAACEIAABFIlgACQKinuy/cEEAD0fAQQAPRkiQCgM0sEAF25IgDoyhMBQE+eCAB6skQA0JUlq0kfAtu3b7dP5O/bt0/OOussu9GfLAB89913VgAwx/aPHDlSrr76ajl8+LB9RcAnn3wiXbp0sUf3m6P6Z82aJc2bN5d+/fpJ4cKF7dP7Xbt2lS1btmSNff3112X8+PFStWpV+2e5cuXkm2++kR49elhoRhgwIoARDNasWSMPPfSQ3HbbbfZ7K1assF83QsG4ceOkYsWK6QOaTiEAAQhAAAIQgAAEIACBPBNAAMgzMgbkVwIIAHqSRwDQkyUCgM4sEQB05YoAoCtPBAA9eSIA6MkSAUBXlqwmPQiYo//NhvuiRYukc+fOYjb758+ff4oAYI7279+/v3zxxRfStm1be0S/2bA3T/sbEeDJJ5+UOnXq2A1583R+mzZtpFu3bhaAkQaMALBp06YsUcBs6vfs2VOOHTtm6zZq1EjmzJkjkydPtqcGjBgxwr4qICcB4HRRoEaNGukBmi4hAAEIQAACEIAABCAAAU8EEAA8YWNQfiSAAKAndQQAPVkiAOjMEgFAV64IALryRADQkycCgJ4sEQB0Zclq0oPAe++9J4MHD7ZP7ZtTABJH7CefAGBWsmHDBnuf+TNxFSxY0D6d/4c//EEKFCiQsgCQmZlpXw0wadIkMXJB4jr33HPtawguvfRSOXHixCmvADBzn3322VYUmD59un3NgBEXEADS43NGlxCAAAQgAAEIQAACEPBKAAHAKznG5TsCCAB6IkcA0JMlAoDOLBEAdOWKAKArTwQAPXkiAOjJEgFAV5asxn0Cmzdvtk/ily5dWoYNG2aP3U88xZ8sAJgNeyMKmA335A17s+nfqlUre3JAyZIlUxYAzKkBTz/9tD1p4OTJk1mgTA0jFPzud7+zJwCsW7fOnjJgXiNw+lWmTBkEAPc/YnQIAQhAAAIQgAAEIAAB3wQQAHwjpEB+IYAAoCdpBAA9WSIA6MwSAUBXrggAuvJEANCTJwKAniwRAHRlmbyao8cPyU8HNktm5glfi8zIKCBnn1VVihQq4asOg/9L4KmnnpLXXnstVxyJTfYiRYpYUWDPnj3Sr18/adq0qWzbts0e379+/Xrp0KGDtG/f/hcFAPMqgJtvvlnefPNNGTVqlFx44YUydOhQqVSpknz88cf2hIHChQvL6NGj7SkA5jKSwrPPPmtfOWCe9r/88svtyQHVqlWzJwSULVuWOCEAAQhAAAIQgAAEIAABxQQQABSHy9KCJYAAECzPOKshAMRJP7y55y59VHYf2BzKBDXPaybNf9UplNoUzU4AAUDXpwIBQFeeCAB68kQA0JOlWcma79+TD7+aGtqi7m7xjBQtVDK0+hTOTmDVpv+TT9bODBTNVRf/UX590c2B1syPxRJP++e29oQA8NNPP0mvXr2katWqMn78eClXrpwdkhjfqFEjefzxx+XFF1+UWbNmSeK/ixUrZp/eNxv/W7ZskZEjR8rVV1+dsihwel/Hjx+3T/0bgaB169bSvXt3Ma8h4IIABCAAAQhAAAIQgAAE9BJAANCbLSsLmAACQMBAYyyHABAj/BCnRgAIEW7EpREAIgYe8nQIACEDjrg8AkDEwEOcDgEgRLgxlEYAiAF6iFN+v/s/smD50FBm+O3/dJOLzr06lNr5uWhOrwBYsWKFFQDMldMJADfeeKP06NFDli1bZo/sL1WqlAwfPlxq1aol7777rn3Kv2LFinbj3/w5depUKwqYp/hPPwHgyJEjdmzDhg2zYjCvINixY4f8/e9/tycWlChRQp588kl7GgAXBCAAAQhAAAIQgAAEIKCbAAKA7nxZXYAEEAAChBlzKQSAmAMIaXoEgJDAxlAWASAG6CFOiQAQItwYSiMAxAA9pCkRAEICG1NZBICYwIc07Uerp8vXW/8VSvXqFRvKtVc8HErt/Fw0JwHg4MGDdqN+yZIl2dAULVrUbsbXqVNHDh8+LEOGDJHFixdnu+/++++XO++8UzIyMmTdunVWFDCnA5x+GWlgxIgRYk4fMJc5+t/IBXv37rX/beYzMsJvfvMbW4sLAhCAAAQgAAEIQAACENBNAAFAd76sLkACCAABwoy5FAJAzAGEND0CQEhgYyiLABAD9BCnRAAIEW4MpREAYoAe0pQIACGBjaksAkBM4EOadtGK0bJpx+ehVK9UtpbcdNXjodTOz0VzEgAMj0OHDsns2bNl/vz5duPebMTXrl1bzMb+ZZddloXM3Ddz5kx5/fXXxYgD5cuXl7vuuktuuukmKVSoUNZ9mzdvlunTp8vSpUvFPPVftmxZufbaa+29iVcMmJsTAoDZ7G/evLncdtttUqVKlfwcUZ7WnixvnP4Kh9PliuTCbdq0kW7dumW9riG3SRs0aCADBgwQ87qHxLV161b7WXn//ffFnN5gXttQo0YN2b17t30dxKZNm3JdQ5cuXaRdu3Z5WiM3QwACEIAABCAAAQjoJoAAoDtfVhcgAQSAAGHGXAoBIOYAQpoeASAksDGURQCIAXqIUyIAhAg3hgN7Nn0AACAASURBVNIIADFAD2lKBICQwMZUFgEgJvAhTYsAEBJYykIgBQJm8928MmHixIly8uRJOV0AMK9sSLza4fRyqQoARsowr4UoXLiw3ex/44035KmnnrJSh7nMSQ55EQB69+4trVq1SmF13AIBCEAAAhCAAAQgkF8IIADkl6RZp28CCAC+ETpTAAHAmSgCbQQBIFCcsRZDAIgVf+CTIwAEjjTWgggAseIPdHIEgEBxxl4MASD2CAJtAAEgUJwUg0CeCKxdu9Zu8Cden3C6ALBw4UL7uoVGjRrJ448/fspT/GeaaP/+/dK/f39ZtWqVffq/adOm9vYVK1bIo48+KseOHZO2bdvK7bffLhUqVPjFVzV89dVXdpw5BWL06NFSsWLFPK2TmyEAAQhAAAIQgAAEdBNAANCdL6sLkAACQIAwYy6FABBzACFNjwAQEtgYyiIAxAA9xCkRAEKEG0NpBIAYoIc0JQJASGBjKosAEBP4kKZFAAgJLGUh8AsEzNH/gwYNspvy1atXl9WrV2c7AWDu3LkyYcIESTztnyrUDz/80G78m2P9R44caTfujx49KkOGDBHzPXOEf6dOnU555UNutU+cOCFjx46VBQsWyB//+Efp2LHjLwoDqfbJfRCAAAQgAAEIQAACOgioFABmzZolX3zxRY4J3X333XLFFVfY75ljtj7//HMx9q4xewsUKCDnn3++3HrrrdnM2X379sk//vEPWbNmjbVyS5UqJU2aNLHvUitYsGDWXGHU1PFRS/9VIACkf4aJFSAA6MkyeSUIAHpyRQDQk6VZCQKArjwRAPTkiQCgJ0uzEgQAXXkiAOjKk9WkBwHz+7yZM2fK9OnT7Wb8ueeeK5MnT84mAIwbN07mzZsnF1xwgRw6dEh27dolVapUkQ4dOsg111xjf7d4+mXEAvP0v/ld5SOPPCKtW7e2t3z33XfSvXt3+3vG3//+9/LBBx/I1q1b7e8k//KXv0jjxo1z3Ng3v5vs2bOnFC1a1IoA5pQCLghAAAIQgAAEIAABCCQTUCcAmL+wz5gxQ7799lupWbPmKZvzZuFm095s8pvro48+kvnz59u/WDds2FDMJv+SJUvsX9b//Oc/S+XKle195piuKVOmyO7du6VevXr2L9bLly+XDRs2SIMGDewRXRkZGaHV5CPrBgEEADdyCKILBIAgKLpXAwHAvUy8doQA4JWcm+MQANzMxWtXCABeybk3DgHAvUz8dIQA4Ieee2MRANzLhI70E0gcqW9+Z2iO+H/77bftk/7JrwAwG/VDhw6V999/3/6+0fw+0TxQZDb4ze8SzSZ/ixYtssEyG/+9e/e2UkHycf3Lli2zrxvI6TKb++Y0gvr165/ybfN7T/M7yldeecWKBEYgSH4wSX9SrBACEIAABCAAAQhAIBUC6gSAw4cPy7PPPms35O+77z5rw+Z0HThwwJq8RYoUkQceeEBKlixpb1u/fr0899xzdqPfGL/mSogC5r8Tf/E2x2299NJLsnHjRnvUVqVKlSSMmqmEyD3REEAAiIZzFLMgAERBOfo5EACiZx7WjAgAYZGNpy4CQDzcw5oVASAsstHXRQCInnmYMyIAhEk3+toIANEzZ8b8TcBs4psN+h07dsjw4cPtA0WJo/6TBQBDyUgA5sl9c4R/hQoV7DH+Y8aMkUWLFtmHhMwx/8WKFcsCmnzM/+nH9ScEAPO7SbOR37JlS3uqwMCBA+Wzzz6zp47269dPChcunFVv06ZN9l7zsJIRFerWrZu/w2P1EIAABCAAAQhAAAI5ElAnAJi/KE+dOtX+JfzOO+/MNfZvvvnGHut17bXXym9/+9us+xICgfkLujm+ywgEL774ovzwww/y0EMP2b/gJ66VK1fa48HMKwOuvvpqCaMmn1t3CCAAuJOF304QAPwSdHM8AoCbuXjpCgHACzV3xyAAuJuNl84QALxQc3MMAoCbuXjtCgHAKzk3xyEAuJkLXekl8Prrr8v48ePPuMCRI0fa3/3ldC1dulT69OmT7XUB5t7EyQLm383T/5deemlWiYQAcLpkYF5Vajb3q1WrZo/4T/wuMvk1BWbjf/DgwVkPNOlNh5VBAAIQgAAEIAABCHghoE4AMNbuxIkT7V+oE0/w5wRm1apV9gn+u+++W6644opTbjGb+ubJ/s6dO1sBwJwoYC5zokCyxWus22nTpkmzZs2sRBBGTS+hMiYcAggA4XCNoyoCQBzUw58TASB8xlHNgAAQFelo5kEAiIZzVLMgAERFOvx5EADCZxzlDAgAUdIOfy4EgPAZMwMEkgkknvY/ExUjAFx22WV2Q//48eNSq1YtOfvss+0Q80oA8+T/6Rv55vRQs4G/YMGCHI/rX716tfTo0cM+4W9OEbj44ottvdwEgG3btknPnj3l+++/t/M1bdqUICEAAQhAAAIQgAAEIJAjAXUCwJYtW+SZZ56R8uXLy759++w/5i/SZpPfvBurdOnSFsQ777wjb775Zq4CgHkVgDnav0SJElYoKFOmTK4CQJ06daxsEEZNPrfuEEAAcCcLv50gAPgl6OZ4BAA3c/HSFQKAF2rujkEAcDcbL50hAHih5uYYBAA3c/HaFQKAV3JujkMAcDMXuspfBHJ6BYD5HWOvXr1kzZo10rZtW+nUqZN9BcCwYcNkyZIldkP+scces68bNZc5KdRs8P/88885Hte/Z88eW2/dunVZ9Q4ePGif7P/iiy+ySQOJnswrCoyQkHxKaf5Kh9VCAAIQgAAEIAABCPwSAXUCQOKpfGPZmr8QFy9eXDZv3izbt2+3R2fdc8899mtvv/22fT9XbicAmL/MP/DAA3bj3wgA5i/VuZ0AYE4bMK8bCKPmLwXI96MjgAAQHeuwZ0IACJtwPPURAOLhHsasCABhUI2vJgJAfOzDmBkBIAyq8dREAIiHe1izIgCERTaeuggA8XBnVggkE8hJADDfN79LNJvv5veOyZc5QXTQoEFSv359+2VzXP+UKVPklVdekTMd12/EgYEDB8qRI0dOqWcebBo+fLj93aa5kmUB88rS9u3bExgEIAABCEAAAhCAAARyJaBOADB/Ad+5c6c9qt9s3pvLfG3OnDmyfPlyadOmjVxzzTWhbNYjAOj+SUMA0JMvAoCeLE/5Bc3SR2X3gc2hLK7mec2k+a86hVKbotkJIADo+lQgAOjKEwFAT54IAHqyNCtBANCVJwKArjxZTXoSyE0AMBv75jUA5nWhK1assIszJ4Oah4jMKwISl3lAqXv37rJ7927p37+/tGjRIkcQpt6XX34pkyZNkrVr19pTTBs2bCj333+/XHDBBVljzGsERo0aJZUrV7avC6hUqVJ6gqVrCEAAAhCAAAQgAIFICKgTAHKj9uOPP1rz1rxPyzytH8Zx/WHUjORTwCQpEUAASAlTWtyEAJAWMeW5SU4AyDMyZwcgADgbjafGEAA8YXN2EAKAs9HkuTEEgDwjc3oAAoDT8eS5OQSAPCNjAAQgAAEIQAACEIAABCAAAQgkEcg3AsDevXvtUf7mCK17773Xvq/rpZdeyvUVABs3bpTOnTuLOcLLWL3myu0VAM2aNZPf/va3smrVqsBr8ml1hwACgDtZ+O0EAcAvQTfHIwC4mYuXrhAAvFBzdwwCgLvZeOkMAcALNTfHIAC4mYvXrhAAvJJzcxwCgJu50BUEIAABCEAAAhCAAAQgAIF0IaBOAHjttddk27ZtdmO/ZMmSWTmY1wJMnjxZqlevbk8AMBv806ZNs68DaNWqVdZ9hw8ftl83lzm+ywgAM2bMEHN0lxECypYtm3Xvv//9b3n55ZfljjvukF//+teh1EyXD1J+6BMBQE/KCAB6skxeCQKAnlwRAPRkaVaCAKArTwQAPXkiAOjJ0qwEAUBXnggAuvJkNRCAAAQgAAEIQAACEIAABKImoE4A+OCDD8S8F+u2226TK6+8MovnRx99JP/85z+lTZs20rhxY/n555/lmWeeEfOuLbPRn5AF1q9fL88995zUq1dP2rVrZ8d/9tlnMmfOHLnlllukfv369msnTpywT/sbkaBjx4723Vth1Iz6A8F8uRNAANDz6UAA0JNl8koQAPTkigCgJ0uzEgQAXXkiAOjJEwFAT5ZmJQgAuvJEANCVJ6uBAAQgAAEIQAACEIAABCAQNQF1AsD+/fvtE/zmiX+ziX/RRRfJ6tWr7fH85t/vueceKV68uOVsnuB/5ZVXpEKFCtKwYUPZt2+fLFmyRAoXLmw39c3XzWU29p9//nnZsmWLrVm1alVZvny5bNiwQZo2bSo33nijZGRkhFYz6g8F8+VMAAFAzycDAUBPlskrQQDQkysCgJ4szUoQAHTliQCgJ08EAD1ZmpUgAOjKEwFAV56sBgIQgAAEIAABCEAAAhCAQNQE1AkABqA5xt+cAmA26Y8dOybFihWzR/S3bt3a/nviMk//r1ixQhYtWiS7du2SAgUK2FcEmFMCKlaseEoWRg4wNY1IYGqWLl1amjVrJk2aNJGCBQuGWjPqDwXz5UwAAUDPJwMBQE+WyStBANCTKwKAnizNShAAdOWJAKAnTwQAPVmalSAA6MoTAUBXnqwGAhCAAAQgAAEIQAACEIBA1ARUCgBRQ2S+/EEAAUBPzggAerJEANCZJQKArlwRAHTliQCgJ08EAD1ZIgDoytKsBgFAX6asCAIQgAAEIAABCEAAAhCAQJQEEACipM1caU0AASCt4zuleQQAPVkiAOjMEgFAV64IALryRADQkycCgJ4sEQB0ZYkAoC9PVgQBCEAAAhCAAAQgAAEIQCBqAggAURNnvrQlgACQttFlaxwBQE+WCAA6s0QA0JUrAoCuPBEA9OSJAKAnSwQAXVkiAOjLkxVBAAIQgAAEIAABCEAAAhCImgACQNTEmS9tCSAApG10CAB6ojvjSuYufVR2H9gcymprntdMmv+qUyi1KZqdAAKArk8FAoCuPBEA9OSJAKAnSwQAXVkiAOjLM7Gi/Yd3yIGfd/heYKGCRaVC6Rq+61AAAhCAAAQgAAEIQAACENBLAAFAb7asLGACCAABA42xHCcAxAg/xKkRAEKEG3FpBICIgYc8HQJAyIAjLo8AEDHwEKdDAAgRbgyl13z/nnz41dTQZr67xTNStFDJ0OpT+FQCi1aMlk07Pg8FS6WyteSmqx4PpTZFcyZw/MQReWvFWNn606rAEJmfx5a/7i6Vyl4WWE0KQQACEIAABCAAAQhAAAJ6CCAA6MmSlYRMAAEgZMARlkcAiBB2hFMhAEQIO+SpEABCBhxxeQSAiIGHPB0CQMiAIyyPABAh7AimQgCIAHKEUyAARAg7gqmWrHlB/rN5YeAzGQngtiZjpVjhUoHXpiAEIAABCEAAAhCAAAQgkN4EEADSOz+6j5AAAkCEsEOeCgEgZMAxlUcAiAl8CNMiAIQANcaSCAAxwg9hagSAEKDGVBIBICbwIU2LABAS2JjKIgDEBD6kaWd+8KD8fHRvKNV/c0UXqVGxcSi1KQoBCEAAAhCAAAQgAAEIpC8BBID0zY7OIyaAABAx8BCnQwAIEW6MpREAYoQf8NQIAAEDjbkcAkDMAQQ8PQJAwEBjLIcAECP8EKZGAAgBaowlEQBihB/41Jky7e07A6+aKNjgkjvliqo3hlafwhCAAAQgAAEIQAACEIBAehJAAEjP3Og6BgIIADFAD2lKBICQwMZcFgEg5gACnB4BIECYDpRCAHAghABbQAAIEGbMpRAAYg4g4OkRAAIGGnM5BICYAwh0egSAQHFSDAIQgAAEIAABCEAAAhBIiQACQEqYuAkCIggAej4FCAB6skxeCQKAnlwRAPRkaVaCAKArTwQAPXkiAOjJ0qwEAUBXnggAmvJEANCUJmuBAAQgAAEIQAACEIBAuhBAAEiXpOgzdgIIALFHEFgDCACBoXSqEAKAU3H4agYBwBc+5wYjADgXia+GEAB84XNqMAKAU3H4bgYBwDdCpwogADgVh89mEAB8AmQ4BCAAAQhAAAIQgAAEIOCBAAKAB2gMyZ8EEAD05I4AoCfL5JUgAOjJFQFAT5ZmJQgAuvJEANCTJwKAnizNShAAdOWJAKApTwQATWmylvQhsG/fPnn55Zdl4cKFsmfPHilZsqQ0b95c7r33XjnnnHOyFnL8+HFZtGiRvXfr1q1Svnx5adeunf2nSJEiOS54yZIlMnDgQDly5Ih06dLF3pu4du/eLTNmzLDz/vzzz1K9enV58MEHpW7dupKRkZGtXmZmprz22msyceJEOXnypIwcOVKuvvrq9AFNpxCAAAQgAAEIOEsAAcDZaGjMNQIIAK4l4r0fBADv7FweiQDgcjp56w0BIG+8XL8bAcD1hPLWHwJA3ni5fDcCgMvp5L03BIC8M3N5BAKAy+nktTcEgLwS434I+CWwd+9e6d27t3z99dfZSl188cUybNgwqVChgpw4cUKmTJkis2fPznaf2dTv1KmTFCpU6JTv7dixQ/r27Svr16+3X08WAHbt2iV9+vSRdevWnTKmaNGi8sQTT0ijRo2yzWPuNWPMWHMhAPhNn/EQgAAEIAABCCQIIADwWYBAigQQAFIElQa3IQCkQUgeWkQA8ADN0SEIAI4G47EtBACP4BwdhgDgaDAe2kIA8ADN4SEIAA6H46E1BAAP0JwdggDgbDQ0ppbA+++/LwMGDJAyZcrI8OHD5bLLLrMywGOPPWY32rt27So333yzrFmzRnr27CmHDh2Szp07S9u2be19ZkPePL0/YsQI++R+4jKnBUyYMEFef/31rK8lCwCzZs2SqVOn2lMEzLw1atSQOXPmyOTJk6VmzZp2c79s2bJZYw8ePCiDBg2STz/9NOtrCABqP5YsDAIQgAAEIBA5AQSAyJEzYboSQABI1+Sy940AoCfL5JUgAOjJFQFAT5ZmJQgAuvJEANCTJwKAnizNShAAdOWJAKApTwQATWmevpajxw/JTwc2SWbmSV/LzMgoKOVLVZXCBYv7qsPg/xI4fPiw3cAvWLCglCpVyh69b75mpIBPPvkk66l9c0y/2eQ///zzZfz48Xbj/tixYzJ06FAxEsF9990nd999dxbWxYsX2w37KlWqyE8//STmpIGEAJA87sYbb5QePXrYebds2SLdu3eXAwcOyJgxY6yMYC5z9P+rr75qhYJLLrlENm/ebHtGAOBTDAEIQAACEIBAUAQQAIIiSR31BBAA9ESMAKAny+SVIADoyRUBQE+WZiUIALryRADQkycCgJ4szUoQAHTliQCgKU8EAE1pJq9l5Xfz5dP1swJdXqNL/yS/uuCGQGtS7L+b7V988YXdvDciwJNPPil16tSRnAQAw2vcuHEyb948adOmjXTr1s0i/PHHH+2m/pEjR+SRRx6RSZMmyaZNm35RANi9e7c9ccDcm7y5/9VXX8mjjz4qlSpVknvvvdd+zwgFCAB8YiEAAQhAAAIQCIoAAkBQJKmjngACgJ6IEQD0ZIkAoDNLBABduSIA6MoTAUBPnggAerJEANCVpVkNAoCmTBEANKWZWMt325fJ2yvHhbK01vX6SeWzfxVK7fxWNPmpf7P2kiVL2k38Fi1a2Kfzk18B8NBDD9lXAJiNeiMKbNiwIUsAMEf/m6f3Fy1aZDf/GzRokLWpn9srAIYMGWKf7H/nnXdk9OjRVhxIbO7v379f+vfvb183YGSEs846y/aFAJDfPqGsFwIQgAAEIBAuAQSAcPlSXREBBAA9YSIA6MkSAUBnlggAunJFANCVJwKAnjwRAPRkiQCgK0sEAG15IgBoS9Ss560VY2TjjuWhLK3meU2l+a8eDKV2fitqBICnnnpKPv/8c9mxY4ddfrNmzaRnz55WBjAb+08//bTMnTs3RzSJEwDefPNNGTVqlBUEOnXqJGYDP/FUf7IAYObo27evrF+/Psd6RgC46qqrZNq0afK3v/1NOnfubGt+++23CAD57cPJeiEAAQhAAAIREEAAiAAyU+gggACgI0ezCgQAPVkmr4RXAOjJFQFAT5ZmJQgAuvJEANCTJwKAnizNSngFgK48OQFAU54IAJrSTKzln58Nlh/3rA5laVXPqSfX/7pnKLXzc1FzhL956t5sznfo0EHat29vcRw9elTeeust+cc//mH/u2XLlrJ48WJZuXKl3eRv3ry5dO/e3Z4IkNtlTgQYMGCAFCtWTHbu3CmzZs2SZcuWScWKFaVx48by/PPPS8GCBWXs2LG2hKlnXg2Q25X86oH8nBlrhwAEIAABCEDAHwEEAH/8GJ2PCCAA6AkbAUBPlskrQQDQkysCgJ4szUoQAHTliQCgJ08EAD1ZmpUgAOjKEwFAU54IAJrSTKwFAcDtVNeuXWs34kuXLi2XXXaZ3Xw317hx42TevHly7bXXSu/evaVw4cLZFvLVV1/Jo48+ar9uju4/99xzs572z23VyQJA8j2ZmZkyc+ZMmT59utStW1cGDx4sRkRIHPefWz0EALc/X3QHAQhAAAIQSBcCCADpkhR9xk4AASD2CAJrAAEgMJROFUIAcCoOX80gAPjC59xgBADnIvHVEAKAL3xODUYAcCoO380gAPhG6FQBBACn4vDZDAKAT4BODkcAcDKWrKbMkf4TJkyQ8uXLy5AhQ6RWrVp24z1xAoB5+t+cApB8HTt2TJYvXy6TJk2SzZs3yw033GA36gsVKpRtsebp/ZxeAZB84549e+SNN96QF154QUxtM3eLFi1yBPfNN9/wCgC3P1J0BwEIQAACEEhLAggAaRkbTcdBAAEgDurhzIkAEA7XuKsiAMSdQHDzIwAEx9KFSggALqQQXA8IAMGxjLsSAkDcCQQ7PwJAsDzjroYAEHcCQc6PABAkTVdqIQC4kkTOfezYsUP69u1rj/s//TJSwMiRI6V69epZ30qcDJD4Qv369e0JAeXKlctxgjMJAMnfM4MLFCggDzzwgNx22205ygTmHgQAtz9PdAcBCEAAAhBIVwIIAOmaHH1HTgABIHLkoU2IABAa2lgLIwDEij/QyREAAsUZezEEgNgjCLQBBIBAccZaDAEgVvyBT44AEDjSWAsiAMSKP+DJEQACBupEOQQAJ2I4YxPmFQCzZs2ShQsXysGDB6VkyZJyzTXXyD333COVKlU6ZawRAP7v//5PatasKbfffrs0adJEihQpkmv9VASAXbt2ydVXXy3mtAFTNyMjI9d6CADuf57oEAIQgAAEIJCOBBAA0jE1eo6FAAJALNhDmRQBIBSssRdFAIg9gsAaQAAIDKUThRAAnIghsCYQAAJDGXshBIDYIwi0AQSAQHHGXgwBIPYIAmwAASBAmM6UQgBwJgoagQAEIAABCEAAAhDIhQACAB8NCKRIAAEgRVBpcBsCQBqE5KFFBAAP0BwdggDgaDAe20IA8AjO0WEIAI4G46EtBAAP0BweggDgcDgeWkMA8ADN2SEIAM5G46MxBAAf8BgKAQhAAAIQgAAEIBAJAQSASDAziQYCCAAaUvzvGhAA9GSZvBIEAD25IgDoydKsBAFAV54IAHryRADQk6VZCQKArjwRADTliQCgKc3EWhAANKbKmiAAAQhAAAIQgIAuAggAuvJkNSESQAAIEW7EpREAIgYe0XQIABGBjmAaBIAIIEc4BQJAhLAjmAoBIALIEU2BABAR6IimQQCICHRE0yAARAQ6kmkQACLBHPEkCAARA2c6CEAAAhCAAAQgAIE8E0AAyDMyBuRXAggAepJHANCTZfJKEAD05IoAoCdLsxIEAF15IgDoyRMBQE+WZiUIALryRADQlCcCgKY0E2tBANCYKmuCAAQgAAEIQAACugggAOjKk9WESAABIES4EZdGAIgYeETTIQBEBDqCaRAAIoAc4RQIABHCjmAqBIAIIEc0BQJARKAjmgYBICLQEU2DABAR6EimQQCIBHPEkyAARAyc6fI9gW+++UamTp0qK1askCNHjkilSpXk9ttvlxtvvFGKFClyCp+jR4/K4sWL5e9//7usW7fO3tOtW7dT7tm+fbtMmTLF3nfs2DGpXr263HfffdKwYUPJyMiw92ZmZsoXX3whkydPlm+//VYKFy5sv9+hQwepXLlyVr3Dhw/LvHnz5LXXXpMff/xRihYtKnXq1JEuXbrIBRdckO+zAwAEIAABCMRHAAEgPvbMnGYEEADSLLAztIsAoCfL5JUgAOjJFQFAT5ZmJQgAuvJEANCTJwKAnizNShAAdOWJAKApTwQATWkm1oIAoDFV1uQqAbPp/+ijj9qN/9Ovdu3aSadOnaRQoUL2W7t27ZJBgwbJypUrs25t06bNKQLAjh07pG/fvrJ+/fpTyhUoUED69+8vLVq0sF9fsmSJDBw4MNu8ZvN/zJgxVkIwssGIESPk3XffzdZb+fLlZfjw4VKzZk1X0dIXBCAAAQgoJ4AAoDxglhccAQSA4FjGXQkBIO4EwpkfASAcrnFURQCIg3p4cyIAhMc2jsoIAHFQD2dOBIBwuMZVFQEgLvLhzIsAEA7XeKoiAMTDPdxZEQDC5Ut1CCQInDhxQkaOHCmLFi2Sq666Sp544gkpUaKEfdp+0qRJUqZMGRk7dqxcdNFFp2zGmyfvH3roIbnyyivtk/vJ19y5c2XChAlSrVo1GTp0qFSoUEFeeOEFmTFjhlx66aV2PnOqwIABA+STTz4RIxB07txZ9u/fb+f/z3/+I+3bt7cnAaxevVp69Oghps9+/fpJ06ZNZdu2bVYkMIJB27Zt5eGHHyZQCEAAAhCAQCwEEABiwc6k6UgAASAdU8u5ZwQAPVme8n/ilj4quw9sDmVxNc9rJs1/1SmU2hTNTgABQNenAgFAV54IAHryRADQk6VZCQKArjwRADTliQCgKc3EWhAANKbKmlwkYI7hNxvvZoO9ePHiUqxYMdumeSWA2Xg3l3kav0aNGva4/t69e0upUqVyffLeHPdvNv3ff//9rE18U8Ns1pt65vh/U88cWXSl/QAAIABJREFU49+9e3fZu3evFQLMkf7mmj17thUPGjRoYAWBggULyoEDB8ScHmDmNX+aa9y4cfa1AKefPuAiY3qCAAQgAAG9BBAA9GbLygImgAAQMNAYyyEAxAg/xKk5ASBEuBGXRgCIGHjI0yEAhAw44vIIABEDD3E6BIAQ4cZQGgEgBughTokAECLcyEsjAESOPIIJEQAigMwUEMiFgDl2/+9//7tMnz5datWqZY/gNycBPPXUU/ZkgPr168vZZ59tj+U/fvy4tGzZ0j6tX65cOTl8+HDWk/1dunQR8woBcyWEgsSGvxl/umBg7kucHlC1alUZP368rXn69d1339mTArZs2SKPPPKI3HDDDWQJAQhAAAIQiIUAAkAs2Jk0HQkgAKRjajn3jACgJ8vklSAA6MkVAUBPlmYlCAC68kQA0JMnAoCeLM1KEAB05YkAoClPBABNaSbWggCgMVXW5DqB5E1602vNmjXl8ccfl/PPP/+Ujf2c1tGkSRN57LHH7LcSR/sHLQAknvo3c5iTAYx0cMstt0ihQoVcR0t/EIAABCCglAACgNJgWVbwBBAAgmcaV0UEgLjIhzsvAkC4fKOsjgAQJe3w50IACJ9xlDMgAERJO9y5EADC5Rt1dQSAqImHOx8CQLh8o62OABAt72hmQwCIhjOzQCCZwMaNG+XJJ5+UH374Qfbs2WOP6X/ooYfk97//vRw5ciRrY79u3brSt29fKV++vHz44Yf2yH9zmaP8L7300tAEAHMiwTvvvCPbtm2zryy44oorpH///lKhQgWChAAEIAABCMRCAAEgFuxMmo4EEADSMbWce0YA0JNl8koQAPTkigCgJ0uzEgQAXXkiAOjJEwFAT5ZmJQgAuvJEANCUJwKApjQTa0EA0Jgqa0oXApmZmfLxxx/L4MGDpXDhwjJ69Gi58MILc9zY37dvn/Tq1UvWrFkjXbt2lVatWp1RANi/f7+MGjXKvlLgTK8AqFatmowdO1bKli2bDduBAwdk2LBhsmTJEmndurV0797dngjABQEIQAACEIiaAAJA1MSZL20JIACkbXTZGkcA0JMlAoDOLBEAdOWKAKArTwQAPXkiAOjJEgFAV5ZmNQgAmjJFANCUJgKAxjRZk8sEjh49Kl9++aU94r9q1ar2uH9z7d69227ob9q0Sfr16ye/+c1v7BP+ixYtkhtvvNFu3mdkZMjpAoDZkDcnArz//vvStm1befjhh2299evXZ40ZM2aMPV3AbNzv2rXLCgH16tWz982ePVsmTZokDRo0sCLBzp07bQ/FihWT2rVrS5EiRex9c+fOlQkTJsjll18uI0aMkFKlSrmMmd4gAAEIQEApAQQApcGyrOAJIAAEzzSuiggAcZEPd15OAAiXb5TVEQCipB3+XAgA4TOOcgYEgChphzsXAkC4fKOuzgkAURMPdz4EgHD5RlsdASBa3tHMxgkA0XBmFgiYjX+z0f7JJ59Io0aN7NH+JUuWzDoBwJwGYDb+69SpIwsWLLCb9ebo/yFDhtjj/v/1r3/Zr5mNeXNSgPlaYnPePMVvZICKFSvKjBkz5LnnnpP/+Z//sU/vmyf2E/O2adNGOnfubCUEc6T/ypUr5b777pO7775bPv30U+nTp489icB8r3HjxnLw4MGsEwCaN29uBQXzfS4IQAACEIBA1AQQAKImznxpSwABIG2jy9Y4AoCeLJNXggCgJ1cEAD1ZmpUgAOjKEwFAT54IAHqyNCtBANCVJwKApjwRADSlmVgLAoDGVFmTqwTMUfoDBw6UI0eOZGuxSZMm8thjj9kn8M3Gu9nQN/effrVr1046deokhQoVsk/1m037devWnXJbgQIF7CZ+ixYt7NfN5v7jjz+ebd7KlSuLOSWgUqVKZ5zTnCIwaNAgqV+/vqto6QsCEIAABJQTQABQHjDLC44AAkBwLOOuhAAQdwLhzI8AEA7XOKoiAMRBPbw5EQDCYxtHZQSAOKiHMycCQDhc46qKABAX+XDmRQAIh2s8VREA4uEe7qwIAOHypToEkgmYp/y/+uorefbZZ2XFihVy4sQJu/lujvA3T+ebzf/EdejQIZk5c6a8/vrrdnO+SpUq0r59e2nZsmXW8fzmXnN0//Tp0+Xdd9+1G/zmvgcffNA+wW9eHWAuM695/YA58n/t2rX261deeaX89a9/FSMBJM9pXg0wf/58KxeYjX9zIkGHDh2kRo0ahAkBCEAAAhCIjQACQGzomTjdCCAApFtiufeLAKAny+SVIADoyRUBQE+WZiUIALryRADQkycCgJ4szUoQAHTliQCgKU8EAE1pJtaCAKAxVdYEAQhAAAIQgAAEdBFAANCVJ6sJkQACQIhwIy6NABAx8IimQwCICHQE0yAARAA5wikQACKEHcFUCAARQI5oCgSAiEBHNA0CQESgI5oGASAi0JFMgwAQCeaIJ0EAiBg400EAAhCAAAQgAAEI5JkAAkCekTEgvxJAANCTPAKAniyTV4IAoCdXBAA9WZqVIADoyhMBQE+eCAB6sjQrQQDQlScCgKY8EQA0pZlYCwKAxlRZEwQgAAEIQAACENBFAAFAV56sJkQCCAAhwo24NAJAxMAjmg4BICLQEUyDABAB5AinQACIEHYEUyEARAA5oikQACICHdE0CAARgY5oGgSAiEBHMg0CQCSYI54EASBi4EwHAQhAAAIQgAAEIJBnAggAeUbGgPxKAAFAT/IIAHqyTF4JAoCeXBEA9GRpVoIAoCtPBAA9eSIA6MnSrAQBQFeeCACa8kQA0JRmYi0IAPpSNb8n2rjjMzl4eJfvxRUuWFyqlL9Czj6rqu9aFIAABCAAAQhAAAJeCSAAeCXHuHxHAAFAT+QIAHqyRADQmSUCgK5cEQB05YkAoCdPBAA9WSIA6MrSrAYBQFOmCACa0kQA0JimyJ6DW8VIHYeP7Qt0gddcdr/UqnJdoDUpBgEIQAACEIAABFIlgACQKinuy/cEEAD0fAQQAPRkiQCgM0sEAF25IgDoyhMBQE+eCAB6skQA0JUlAoC2PBEAtCVq1sMJALpSnb9sgGzbuzaURbVvOkFKFj07lNoUhQAEIAABCEAAAmcigADA5wMCKRJAAEgRVBrchgCQBiF5aJFXAHiA5ugQBABHg/HYFgKAR3CODkMAcDQYD20hAHiA5vAQXgHgcDgeWuMEAA/QnB2CAOBsND4aQwDwAc+xof/9+1BHEckMpbNml3eUSyo3D6U2RSEAAQhAAAIQgMCZCCAA8PmAQIoEEABSBJUGtyEApEFIHlpEAPAAzdEhCACOBuOxLQQAj+AcHYYA4GgwHtpCAPAAzeEhCAAOh+OhNQQAD9CcHYIA4Gw0PhpDAPABz7GhR44flJfe+3NoXTW9/M9yaeXfhFafwhCAAAQgAAEIQCA3AggAfDYgkCIBBIAUQaXBbQgAaRCShxYRADxAc3QIAoCjwXhsCwHAIzhHhyEAOBqMh7YQADxAc3gIAoDD4XhoDQHAAzRnhyAAOBuNj8YQAHzAc2woAoBjgdAOBCAAAQhAAAKBEUAACAwlhbQTQADQkzACgJ4sk1eCAKAnVwQAPVmalSAA6MoTAUBPnggAerI0K0EA0JUnAoCmPBEANKWZWAsCgJ5UEQD0ZMlKIAABCEAAAhA4lQACAJ8ICKRIAAEgRVBpcBsCQBqE5KFFBAAP0BwdggDgaDAe20IA8AjO0WEIAI4G46EtBAAP0BweggDgcDgeWkMA8ADN2SEIAM5G46MxBAAf8BwbigDgWCC0AwEIQAACEIBAYAQQAAJDSSHtBBAA9CSMAKAny+SVIADoyRUBQE+WZiUIALryRADQkycCgJ4szUoQAHTliQCgKU8EAE1pJtaCAKAnVQQAPVmyEghAAAIQgAAETiWAAMAnAgIpEkAASBFUGtyGAJAGIXloEQHAAzRHhyAAOBqMx7YQADyCc3QYAoCjwXhoCwHAAzSHhyAAOByOh9YQADxAc3YIAoCz0fhoDAHABzzHhiIAOBYI7UAAAhCAAAQgEBgBBIDAUFJIOwEEAD0JIwDoyTJ5JQgAenJFANCTpVkJAoCuPBEA9OSJAKAnS7MSBABdeSIAaMoTAUBTmom1IADoSRUBQE+WrAQCEIAABCAAgVMJIADwiYBAigQQAFIElQa3IQCkQUgeWkQA8ADN0SEIAI4G47EtBACP4BwdhgDgaDAe2kIA8ADN4SEIAA6H46E1BAAP0JwdggDgbDQ+GkMA8AHPsaEIAI4FQjsQgAAEIAABCARGAAEgMJQU0k4AAUBPwggAerJMXgkCgJ5cEQD0ZGlWggCgK08EAD15IgDoydKsBAFAV54IAJryRADQlGZiLQgAelJFANCTJSuBAAQgAAEIQOBUAggAfCIgkCIBBIAUQaXBbQgAaRCShxYRADxAc3QIAoCjwXhsCwHAIzhHhyEAOBqMh7YQADxAc3gIAoDD4XhoDQHAAzRnhyAAOBuNj8YQAHzAc2woAoBjgdAOBCAAAQhAAAKBEUAACAwlhbQTQADQkzACgJ4sk1eCAKAnVwQAPVmalSAA6MoTAUBPnggAerI0K0EA0JUnAoCmPBEANKWZWAsCgJ5UEQD0ZMlKIAABCEAAAhA4lQACAJ8ICKRIAAEgRVBpcBsCQBqE5KFFBAAP0BwdggDgaDAe20IA8AjO0WEIAI4G46EtBAAP0BweggDgcDgeWkMA8ADN2SEIAM5G46MxBAAf8BwbigDgWCC0AwEIQAACEIBAYAQQAAJDSSHtBBAA9CSMAKAny+SVIADoyRUBQE+WZiUIALryRADQkycCgJ4szUoQAHTliQCgKU8EAE1pJtaCAKAnVQQAPVkmVmIy/Xj1c7Jp5+dy7MRh3wssWfRsubRKC6lX/VbftSgAAQhAAAIQiJIAAkCUtJkrrQkgAKR1fKc0jwCgJ0sEAJ1ZIgDoyhUBQFeeCAB68kQA0JMlAoCuLM1qEAA0ZYoAoClNBAB9aSIA6Mo0UzLln8sGyra9awNfWL3qtyABBE6VghCAAAQgECYBBIAw6VJbFQEEAD1xIgDoyRIBQGeWCAC6ckUA0JUnAoCePBEA9GSJAKArSwQAbXkiAGhL1KyHEwD0pIoAoCdLs5Lte9fJvGVPhLKo4kXKyJ3NJodSO78V3bx5s0yYMEGWL18uJ06ckCpVqsgdd9wh119/vRQqVMjiyMzMlKVLl8qzzz4r3377rWRkZEidOnWkc+fOUr169Sxkqd63bNky6dWrV46ou3TpIu3atbPf2717t8yYMUMWLlwoBw8elPLly9vvmX+KFCmS36JivRCAQJoTQABI8wBpPzoCCADRsQ57JgSAsAnHU59XAMTDPYxZEQDCoBpfTQSA+NiHMTMCQBhU46mJABAP97Bm5RUAYZGNpy4nAMTDPZxZEQDC4RpvVQSAePkHOTsCQJA046+1esvbsvjrZ0Nr5M5mk6R4kbKh1c8Phc1G/MCBA+3m+unX/fffL3feeafd7H/zzTdl1KhRcvLkyVNuMxvyw4cPl5o1a9qvp3rf3LlzrXSQ05UQAPbu3Su9e/eWr7/+OtttRgDo1KlTlqCQH7JijRCAQPoTQABI/wxZQUQEEAAiAh3BNAgAEUCOYQoEgBighzQlAkBIYGMqiwAQE/iQpkUACAlsDGURAGKAHuKUCAAhwo2hNAJADNBDmxIBIDS0MRZGAIgRfsBTIwAEDDTmcmu/f18++GpKaF3c3XyKFC1cKrT62gsfPnxYBgwYIJ988ok0atRI+vbta5+qnzhxosybN0+qVasmY8eOlWLFimXdZ04F6NGjh+zZs8duzm/YsEHat28vHTp0kOR6Z7rPcJ06darMmjVL2rZtKw8//HCOqD/99FPp06ePlChRQoYNGya1a9eWV1991YoDFSpUsL2df/752mNifRCAgCICCACKwmQp4RJAAAiXb5TVEQCipB3dXAgA0bEOeyYEgLAJR1sfASBa3mHPhgAQNuHo6iMARMc6ipkQAKKgHN0cCADRsQ5/JgSA8BlHPwMCQPTMw5oRASAssvHURQCIh3uqs+7cudNurJs/u3btKvXq1bNDE8fzV61aVcaPH29PAOjevbvd7E8+nn/cuHFWFGjTpo1069bNSgGp3GfmSIxNrnd636+//rqdP9FHuXLl5JtvvrECgrnGjBkjNWrUSHW53AcBCEAgdgIIALFHQAPpQgABIF2S+uU+EQB+mVE63oEAkI6p5dwzAoCeLM1KEAB05YkAoCdPBAA9WZqVIADoyhMBQFOeCACa0kysBQFAT6oIAHqyNCtBAEi/PDMzM+XFF1+U559/XurWrSuDBw+2JwCYp+0XLFiQdVLA/v37pV+/frJx40Z55JFH5IYbbpATJ06kdF/ySQEXX3yx/PDDD/Lzzz/LJZdcIg899JB90t9IB2vWrJGePXvKsWPHpH///nbuOXPmyOTJk6VWrVoyYsQIKVOmTPpBpmMIQCDfEkAAyLfRs/C8EkAAyCsxd+9HAHA3Gz+dIQD4oefWWAQAt/Lw2w0CgF+Cbo1HAHArDz/dIAD4oefeWAQA9zLx0xECgB96ro1FAHAtkSD6QQAIgqIbNRAA3MghqC4QAIIiGV2dtWvXSq9evcRs8JtN9xYtWtjJd+3aJcOHD5fly5dnNVOgQAG55ZZb5M9//rN9dUCq9+3bt8/OYTb4ixYtKuecc449heDIkSNy1llnyZNPPimXX365GBnhjTfekEmTJsnBgwez5j333HNl0KBBcumll0YHhpkgAAEIBEAAASAAiJTIHwQQAPTkjACgJ8vklSAA6MkVAUBPlmYlCAC68kQA0JMnAoCeLM1KEAB05YkAoClPBABNaSbWggCgJ1UEAD1ZmpUgAKRXnuZ4/b59+8r27dulXbt20qlTJylUqJBdxKpVq2TIkCH2e8nXlVdeKX369JHy5cvn6T5zCoB5pUCVKlWkdOnSYqQAIxysXLlSbr75ZvnrX/9qhYCnn35a5s+fLydPnsyatmTJkvakgN/97nf2pAAuCEAAAulCAAEgXZKiz9gJIADEHkFgDSAABIbSqUIIAE7F4asZBABf+JwbjADgXCS+GkIA8IXPqcEIAE7F4bsZBADfCJ0qgADgVBw+m0EA8AnQyeEIAE7G4qkpBABP2JwdhADgbDTZGtuyZYs8/vjjdlO+VatW8pe//EXMRru59u7dK71795avv/5aHnzwQbn11lvl0KFDMmzYMFmyZIm0bt1aunfvLgcOHEjpvoIFC+YIZvbs2fZp/wYNGsiAAQPkvffek1GjRsmFF14oQ4cOlUqVKsnHH39sX0tQuHBhGT16NKcApM9HjE4hAAERQQDgYwCBFAkgAKQIKg1uQwBIg5A8tIgA4AGao0MQABwNxmNbCAAewTk6DAHA0WA8tIUA4AGaw0MQABwOx0NrCAAeoDk7BAHA2Wh8NIYA4AOeY0MRABwLxGc7CAA+AUY0/Mcff7RP369fvz7b5r9pwZwM0KNHD9vNmDFjpEaNGvbf586dKxMmTJBq1arJ2LFj7WsCUrnPPM1vZAJzuoA56t8c+2+ul156SZ599tksAWDy5Mkyb948adOmjXTr1s3es3v3bunatats2rTJ/mlOC+CCAAQgkC4EEADSJSn6jJ0AAkDsEQTWAAJAYCidKoQA4FQcvppBAPCFz7nBCADOReKrIQQAX/icGowA4FQcvptBAPCN0KkCCABOxeGzGQQAnwCdHI4A4GQsnppCAPCEzdlBCADORpPV2I4dO+yx/2bzv1mzZtKrV6+sJ/8TN5nTAcwT/ubenE4AuOqqq2TQoEFWAMjLfeZ+c5R/27Zt7asFEhLCH//4R+nYsaM888wzMmvWLCsYnH4CgHk9wPDhw6Vhw4buQ6ZDCEAAAv+PAAIAHwUIpEgAASBFUGlwGwJAGoTkoUUEAA/QHB2CAOBoMB7bQgDwCM7RYQgAjgbjoS0EAA/QHB6CAOBwOB5aQwDwAM3ZIQgAzkbjozEEAB/wHBuKAOBYID7bQQDwCTDk4YcPH7Yb9+YY/9yuLl262Kfsn376afvE/+lXgQIF5JFHHpEbbrhBjh8/ntJ9mZmZ8txzz8nMmTPFnAaQfJUvX15Gjhwp1atXl3Xr1kmfPn2sWHD6VatWLRkxYoSUKVMmZEqUhwAEIBAcAQSA4FhSSTkBBAA9ASMA6MkyeSUIAHpyRQDQk6VZCQKArjwRAPTkiQCgJ0uzEgQAXXkiAGjKEwFAU5qJtSAA6EkVAUBPlmYlCABu52kEgAEDBsgnn3ySa6NGAGjXrp0cPXpU3nrrLftE/tatW6VgwYJSs2ZN+dOf/mSfws/IyLA1Ur3PbPwb8eD555+Xb7/9VgoXLmzrdOjQQSpXrpzVz+bNm2X69OmydOlSMU/9ly1bVq699lq56667pFy5cm4DpjsIQAACpxFAAOAjAYEUCSAApAgqDW5DAEiDkDy0iADgAZqjQxAAHA3GY1sIAB7BOToMAcDRYDy0hQDgAZrDQxAAHA7HQ2sIAB6gOTsEAcDZaHw0hgDgA55jQxEAHAvEZzsIAD4BMhwCEIAABFQRQABQFSeLCZMAAkCYdKOtjQAQLe+oZkMAiIp0+PMgAITPOMoZEACipB3+XAgA4TOOagYEgKhIRzMPAkA0nKOaBQEgKtJRzIMAEAXlqOdAAIiaeHjzIQCExzaOyggAcVBnTghAAAIQcJUAAoCrydCXcwQQAJyLxHNDCACe0Tk9EAHA6Xjy1BwCQJ5wOX8zAoDzEeWpQQSAPOFy+mYEAKfjyXNzCAB5Rub0AAQAp+PJY3MIAHkElha3IwCkRUwpNYkAkBKmtLkJASBtoqJRCEAAAhCIgAACQASQmUIHAQQAHTmaVSAA6MkyeSUIAHpyRQDQk6VZCQKArjwRAPTkiQCgJ0uzEgQAXXkiAGjKEwFAU5qJtSAA6EkVAUBPlmYlCAC68mQ1EIAABCDgjwACgD9+jM5HBBAA9ISNAKAnSwQAnVkiAOjKFQFAV54IAHryRADQkyUCgK4szWoQADRligCgKU0EAH1pIgDoyhQBQFeerAYCEIAABPwRQADwx4/R+YgAAoCesBEA9GSJAKAzSwQAXbkiAOjKEwFAT54IAHqyRADQlSUCgLY8EQC0JWrWwwkAelJFANCTpVkJAoCuPFkNBCAAAQj4I4AA4I8fo/MRAQQAPWEjAOjJEgFAZ5YIALpyRQDQlScCgJ48EQD0ZIkAoCtLBABteSIAaEsUAUBXoggAuvJEANCVJ6uBAAQgAAF/BBAA/PFjdD4igACgJ2wEAD1ZIgDozBIBQFeuCAC68kQA0JMnAoCeLBEAdGWJAKAtTwQAbYkiAOhKFAFAV54IALryZDUQgAAEIOCPAAKAP36MzkcEEAD0hI0AoCdLBACdWSIA6MoVAUBXnggAevJEANCTJQKAriwRALTliQCgLVEEAF2JIgDoyhMBQFeerAYCEIAABPwRQADwx4/R+YgAAoCesBEA9GSJAKAzSwQAXbkiAOjKEwFAT54IAHqyRADQlSUCgLY8EQC0JYoAoCtRBABdeSIA6MqT1UAAAhCAgD8CCAD++DE6HxFAANATNgKAniwRAHRmiQCgK1cEAF15IgDoyRMBQE+WCAC6skQA0JYnAoC2RBEAdCWKAKArTwQAXXmyGghAAAIQ8EcAAcAfP0bnIwIIAHrCRgDQkyUCgM4sEQB05YoAoCtPBAA9eSIA6MkSAUBXlggA2vJEANCWKAKArkQRAHTliQCgK09WAwEIQAAC/gggAPjjx+h8RAABQE/YCAB6skQA0JklAoCuXBEAdOWJAKAnTwQAPVkiAOjKEgFAW54IANoSRQDQlSgCgK48EQB05clqIAABCEDAHwEEAH/8GJ2PCCAA6AkbAUBPlggAOrNEANCVKwKArjwRAPTkiQCgJ0sEAF1ZIgBoyxMBQFuiCAC6EkUA0JUnAoCuPFkNBCAAAQj4I4AA4I8fo/MRAQQAPWEjAOjJEgFAZ5YIALpyRQDQlScCgJ48EQD0ZIkAoCtLBABteSIAaEsUAUBXoggAuvJEANCVJ6uBAAQgAAF/BBAA/PFjdD4igACgJ2wEAD1ZIgDozBIBQFeuCAC68kQA0JMnAoCeLBEAdGWJAKAtTwQAbYkiAOhKFAFAV54IALryZDUQgAAEIOCPAAKAP36MzkcEEAD0hI0AoCdLBACdWSIA6MoVAUBXnggAevJEANCTJQKAriwRALTliQCgLVEEAF2JIgDoyhMBQFeerAYCEIAABPwRQADwx4/R+YgAAoCesBEA9GSJAKAzSwQAXbkiAOjKEwFAT54IAHqyRADQlSUCgLY8EQC0JYoAoCtRBABdeSIA6MqT1UAAAhCAgD8CCAD++DE6HxFAANATNgKAniwRAHRmiQCgK1cEAF15IgDoyRMBQE+WCAC6skQA0JYnAoC2RBEAdCWKAKArTwQAXXmyGghAAAIQ8EcAAcAfP0bnIwIIAHrCRgDQkyUCgM4sEQB05YoAoCtPBAA9eSIA6MkSAUBXlggA2vJEANCWKAKArkQRAHTliQCgK09WAwEIQAAC/gggAPjjx+h8RAABQE/YCAB6skQA0JklAoCuXBEAdOWJAKAnTwQAPVkiAOjKEgFAW54IANoSRQDQlSgCgK48EQB05ZlYzZZdK2THvm8lM/OErwVmZBSQs8+6UC6scKWvOgyGAAQgkC4EEADSJSn6jJ0AAkDsEQTWAAJAYCidKjR36aOy+8DmUHqqeV4zaf6rTqHUpmh2AggAuj4VCAC68kQA0JMnAoCeLBEAdGWJAKAtTwQAbYkiAOhKFAFAV54IALryNKt5e+U4+W77skAXVrncr6T1lf0CrUkxCEAAAi4SQABwMRV6cpIAAoCTsXhqCgHAEzbnByEAOB9Ryg0iAKSMKi1uRABIi5hSbhIBIGVUzt+IAOB8RHlqcM3378mHX03N05i83Hwzg1zEAAAgAElEQVR3i2ekaKGSeRnCvT4ILFoxWjbt+NxHhdyHVipbS2666vFQalM0JwIIABo/F//8bLD8uGd1KEurek49uf7XPUOpTdHsBBAAdH0qEAB05blm67vy4epnQllU/Zp3yP9ceFMotSkKAQhAwBUCCACuJEEfzhNAAHA+opQbRABIGVVa3YgAkFZxnbFZBAA9WZqVIADoyhMBQE+eCAB6sjQrQQDQlScCgKY8EQA0pZlYCwKAnlQRAPRkaVaCAKArz7dWjJGNO5aHsqhKZS+Tm67qH0ptikIAAhBwhQACgCtJ0IfzBBAAnI8o5QYRAFJGlVY3IgCkVVwIAHri+sWVIAD8IqK0ugEBIK3iOmOzCAB6skQA0JWlWQ0CgKZMEQA0pZlYCwKAnlQRAPRkaVaCAKArz7dWjJWNOz4LZVGVyl4qN131RCi1KQoBCEDAFQIIAK4kQR/OE0AAcD6ilBtEAEgZVVrdiACQVnGdsVlOANCTpVkJAoCuPBEA9OSJAKAnSwQAXVkiAGjLEwFAW6JmPQgAelJFANCTJQKArizNahAA9GXKiiAAgWgJIABEy5vZ0pgAAkAah3da6wgAerJMXgkCgJ5cEQD0ZIkAoCvL//7Ce5D8uOfrUBZ2YYUrpWWdHqHUpmh2AggAuj4VvAJAV56cAKApTwQATWkm1oIAoCdVBAA9WSIA6MoSAUBfnqwIAhCIngACQPTMmTFNCSAApGlwObR9/MQR+c/mhbku6OjxQ7Liu3meF9zs8o5ySeXmnscz0BsBBABv3FwchQDgYiree+IEAO/sXByJAOBiKt56QgDwxs3VUQgAribjrS8EAG/c3ByFAOBmLv66QgDwx8+l0QgALqXhvxdeAeCfoUsVOAHApTToBQIQSEcCCADpmBo9x0IAASAW7LFNeuDwTvnbRw97mh8BwBM234MQAHwjdKYAAoAzUQTSCAJAIBidKYIA4EwUvhtBAPCN0KkCCABOxeG7GQQA3wgdKoAA4FAYgbWCABAYytgLIQDEHkGgDSAABIoz9mIIALFHQAMQgECaE0AASPMAaT86AggA0bF2ZaYPv5oq5pepeb0QAPJKLJj7EQCC4ehCFQQAF1IIrgcEgOBYulAJAcCFFILpAQEgGI6uVEEAcCWJYPpAAAiGoxtVEADcyCHYLhAAguUZZzUEgDjpBz83AkDwTOOsiAAQJ33mhgAENBBAANCQImuIhAACQLCYDx8+LDNmzJB//OMfcvDgQalSpYo8+OCD0rhxY8nIyJDjx4/LDz/8IMuWLZMPP/xQzjrrLOnXr58UK1bMNnLy5EnZvn27rFixQt5//33ZtWuXjBgxQsqVK5f1/TfffFOeffZZ+73y5cvLXXfdJTfddJPs379funbtKps2bcq2qKpVq8r48eNtnZXfzZdP18/K88IRAPKMLJABCACBYHSiCAKAEzEE1gQCQGAonSiEAOBEDIE0gQAQCEZniiAAOBNFII0gAASC0ZEiCACOBBFoGwgAgeKMtRgCQKz4A58cASBwpLEWRACIFT+TQwACCgioEwAyMzPlm2++kQULFsjWrVttRGXKlJHrr79e6tWrJwUKFMiKbd++fTJx4kTZvXt3tijLli0rnTt3tmPNZe41G5Vr1qyRY8eOSalSpaRJkybSvHlzKViwYNZ4M//nn38uCxculL1799r5zj//fLn11lulYsWKp8yTak0FnzMVS0AACC7GEydOyJQpU2T27NlSq1YtufDCC+Wjjz6ym/6jR4+W2rVry9y5c2XChAlZkzZo0EAGDBiQJQAYMaBXr15Z30/euDdfNNKAud/8LDdq1Mj+XG7btk0eeeQRadq0qcyZM8eKAInrp59+smPMvY899pgUKVIEASC4yCOphAAQCeZIJkEAiARzZJMgAESGOpKJEAAiwRzJJAgAkWCObBIEgMhQRzIRAkAkmCOaBAEgItCRToMAECnuUCdDAAgVb+TFEQAiRx7qhAgAoeKlOAQgkA8IqBMAFi9eLPPmzZMKFSqI2TA0m/NLly61G38tW7aU6667zj5dbK49e/ZYAaBkyZJy3nnnnRJ38eLF7f3mT7NJaDYrjShgJAKz0bh8+XLZsGGDnaNt27ZZNc0m5vz58+1mf8OGDa04sGTJEisC/PnPf5bKlSvbefJSMx98DtNiiQgAwcW0ZcsW6d69u92cHzlypP3TyACTJk2SLl26SLt27eTrr7+WI0eO2I34Pn36WFEgWQAwNcwJAeZn15wMYK7Ek/vm35966il57bXX7Bgj6pj/HTB12rRpI926dcu2mFmzZsnzzz8vAwcOtD+7J04ek+fe+V9Pi+YEAE/YfA9CAPCN0JkCCADORBFIIwgAgWB0pggCgDNR+G4EAcA3QqcKIAA4FYfvZhAAfCN0qAACgENhBNYKAkBgKGMvhAAQewSBNoAAECjO2IshAMQeAQ1AAAJpTkCVALBz5067UW+e2r///vvt5r25zPHi06ZNs38+9NBDdrPRXOb4b/P1Fi1ayLXXXptrlIlNfbMpWb9+fXufeYL5pZdeko0bN0rHjh2lUqVKcuDAAZk8ebLdsHzggQesWGCu9evXy3PPPWflAVPDXKnWTPPPl6r2EQCCi9M86W9+XowYY07TMFKO+Xkyx/X37t1bWrVqlTWZOdGjR48e2QSAxA1GzDHH+ZsrWQAwp4CMGjVK7r33Xrnjjjvk1VdftT+fHTp0kPbt25+yGCMI9ezZ04pDgwcPtj+73//0pSz4fJinRSMAeMLmexACgG+EzhRAAHAmikAaQQAIBKMzRRAAnInCdyMIAL4ROlUAAcCpOHw3gwDgG6FDBRAAHAojsFYQAAJDGXshBIDYIwi0AQSAQHHGXgwBIPYIaAACEEhzAqoEAPPEsHmC97e//a39J/kyT+WbI8PNxrx5gt9cZmNx+vTpdjPwiiuuyDFKs9H/4osv2ieNk+UBc/PKlStl5syZ9nj/q6++OquekQmS5zfvOjcbm0ePHrWbj0WLFk25Zpp/vlS1jwAQXpzr1q2zT+cbOWfEiBFyzjnnZE3mVQAwP3dTp061pwAkrt/97nfy8MMP29cI7P95m5QoerYULFDYvjLEyALm9QCtW7e2t7/5xQjZsmulp0UjAHjC5nsQAoBvhM4UQABwJopAGkEACASjM0UQAJyJwncjCAC+ETpVAAHAqTh8N4MA4BuhQwUQABwKI7BWEAACQxl7IQSA2CMItAEEgEBxxl4MASD2CGgAAhBIcwKqBIBjx47JoUOHpESJElK4cOFTojHvE//yyy+zntY331y1apXdwL/nnnvs08U5XYnNe/O9++67L+v94+a/EycINGvWzG74m3rmKea77747m1Bg5jGnBXTu3NkKAEYISKVmmn++VLWPABBOnDt27JC+ffvK5s2b5YknnpBGjRqdMpFXASAhFWRmZtqa5udz165ddg4j7GRmnpSMjAKyd+9ee+qAOZFg9OjR9vUdPx3YKK8u7eN5wQgAntH5GogA4AufU4MRAJyKw3czCAC+ETpVAAHAqTh8NYMA4Aufc4MRAJyLxFdDCAC+8Dk2GAHAsUACaQcBIBCMThRBAHAihsCaQAAIDKUThRAAnIiBJiAAgTQmoEoAyC2Hffv2ydNPPy1nn322/O///m+WHPDOO+/I22+/LRdccIGY94kbgaB06dJiNvSbNGkiBQsWFDN24sSJ9rUCuQkAderUsUf7m3pvvvlmrgKAeRWAeV2AERRSrZnGny11rSMABB+p2fx//PHHZcOGDdKrVy/5zW9+Y18HkHx5EQDMz/LQoUPl008/lZEjR0rt2rXtCR3mVQKXX365ndOcAmCuDz/8UAYMGCC33Xab/fk08y9b/zdZ8d08zwtGAPCMztdABABf+JwajADgVBy+m0EA8I3QqQIIAE7F4asZBABf+JwbjADgXCS+GkIA8IXPscEIAI4FEkg7CACBYHSiCAKAEzEE1gQCQGAonSiEAOBEDDQBAQikMQH1AoA5wn/OnDn2uH7zLvCLL744Ky6z+b9o0SJ77Hi1atXk5MmTsnbtWjFP/bds2VKuu+66LAHA3JObAHDppZfKnXfeaWUCUy+3EwDWrFljX0FgZAIjAKRSM40/W+paRwAINtLdu3fb4/5XrFhhj+U3x/OfvvlvZvQiAJif4UGDBsm///3vbAKAOe3DbPgbAcDcZ/79P//5j3363/wsHzi8U/720cO+FosA4Auf58EIAJ7ROTcQAcC5SHw1hADgC59zgxEAnIvEc0MIAJ7ROTkQAcDJWDw3hQDgGZ2DAxEAHAzFd0sIAL4ROlMAAcCZKAJpBAEgEIzOFEEAcCYKGoEABNKUgGoBwBz9/a9//ctuzJsj+s2GfvIGo9n8M08gV6pUKetUAHNE+LRp0+zGoHkauHjx4ilv1iMApOlPQYptIwCkCCqF28zP15AhQ2Tx4sX2BA5zJH/iZ7NKlSpy0003Zf1MehEATAvmtR8TJkywJ38kXgFgXttxxx13WBHHzPfFF1/Y4//N/z50797dnvqxesu/ZPHX01NYRe63IAD4wud5MAKAZ3TODUQAcC4SXw0hAPjC59xgBADnIvHcEAKAZ3RODkQAcDIWz00hAHhG5+BABAAHQ/HdEgKAb4TOFEAAcCaKQBpBAAgEozNFEACciYJGIACBNCWgWgAwT/++8sor8utf/1puvfVWu7mXyvXRRx/JvHnz7JP8F154YcrH9fMKgFTopu89CADBZWee/u/atauYDfnTrwYNGmQ9oW++51UAOH78uPzzn/+UGTNmiBF7ypcvb1/VYf4pUqSIHD161J5AYCQE82fdunXl2PGf5YX37ve9UAQA3wg9FUAA8ITNyUEIAE7G4rkpBADP6JwciADgZCyemkIA8ITN2UEIAM5G46kxBABP2BwdhADgaDC+2kIA8IXPqcEIAE7F4bsZBADfCJ0qgADgVBw0AwEIpCEBtQLAd999J88//7xUrFhR7rnnHvskf6rXqlWr5KWXXpIbb7xRzGbks88+a4fm9gqAZs2a2SeIE+NyewXAxo0bpXPnzlK0aNGUa6baM/eFTwABIHzGcc+wccdyeWvFGN9tIAD4RuipAAKAJ2xODkIAcDIWz00hAHhG5+RABAAnY/HUFAKAJ2zODkIAcDYaT40hAHjC5uggBABHg/HVFgKAL3xODUYAcCoO380gAPhG6FQBBACn4qAZCEAgDQmoFAASx/iXLFlS/vSnP0np0qWzRbN//3554YUXpFq1anajP/latmyZzJ49254AULt2bfsEsXlS2Wzely1bNutWc8LAyy+/bI8UN6cMmA1+8/qAa665Rlq1apV1nznu3HzdXObocSMApFozDT9TaltGANAUbaaIZJyyoJ+P7pWZHzwYyCIRAALBmOciCAB5RubsAAQAZ6Px1BgCgCdszg5CAHA2mjw3hgCQZ2ROD0AAcDqePDeHAJBnZA4PQABwOBzPrSEAeEbn3EAEAOci8dUQAoAvfM4NRgBwLhIaggAE0oyAOgHAbP4/99xzcuLECbvZbo79zuk6duyYfQr/p59+kg4dOmTdZ75uxIAffvjBft2cIPDZZ5/JnDlz5JZbbpH69evbcqa+OSXAbPp37NhRKlWqJD///LM888wzkpmZaec2AoK51q9fb3uqV6+ePX7cXKnWTLPPk+p2EQD0xHv42H4xG1JFC/33Z9Rcn66fFdgCEQACQ5mnQggAecLl9M0IAE7Hk+fmEADyjMzpAQgATseTp+YQAPKEy/mbEQCcjyhPDSIA5AmX4zcjADgekKf2EAA8YXNyEAKAk7F4bgoBwDM6JwciADgZC01BAAJpRECVAGCetDfH/pvj/5s0aSLnn39+tijMpnyNGjWkYMGC8vXXX9tNfPO1xo0b2/eCL126VLZt2yYtW7aU6667TjIyMuzGvqm7ZcsWu4lftWpVWb58uWzYsEGaNm1qTxAw95nLnArwyiuvSIUKFaRhw4ayb98+WbJkiRQuXNiKAubr5spLzTT6PKluFQFAT7xGAJjxfsfQFoQAEBraMxZGAIiHexizIgCEQTW+mggA8bEPY2YEgDCoxlMTASAe7mHNigAQFtl46iIAxMM9nFkRAMLhGm9VBIB4+Qc5OwJAkDTjr4UAEH8GQXaAABAkTWpBAAL5kYAqAWDv3r0yceJE2bNnT65ZXnTRRXLfffdJsWLF7D3mSf+5c+fK5s2b7X+XKVNGrr/+ervRX6BAgaw6ZiN/wYIFsmrVKjGnBJjXCjRr1syKBkYmSFzm6f8VK1bIokWLxJxGYGpUr15d2rRpY08TSL5SrZkfP5gurhkBwMVUvPWEAOCNm+ujEABcTyj1/hAAUmeVDnciAKRDSqn3iACQOivX70QAcD2hvPWHAJA3Xq7fjQDgekJ56Q8BIC+00uVeBIB0SeqX+0QA+GVG6XQHAkA6pfXLvSIA/DIj7oAABCBwJgKqBACihkCYBBAAwqQbbW0EgGh5RzUbAkBUpMOfBwEgfMZRzoAAECXt8OdCAAifcVQzIABERTqaeRAAouEc1SwIAFGRjmIeBIAoKEc9BwJA1MTDmw8BIDy2cVRGAIiDenhzIgCEx5bKEIBA/iCAAJA/cmaVARBAAAgAoiMlEAAcCSLgNhAAAgYaYzkEgBjhhzA1AkAIUGMsiQAQI/yAp0YACBhozOUQAGIOIODpEQACBhprOQSAWPGHNDkCQEhgYyiLABAD9BCnRAAIEW4MpREAYoDOlBCAgCoCCACq4mQxYRJAAAiTbrS1EQCi5R3VbAgAUZEOfx4EgPAZRzkDAkCUtMOfCwEgfMZRzYAAEBXpaOZBAIiGc1SzIABERTqKeRAAoqAc9RwIAFETD28+BIDw2MZRGQEgDurhzYkAEB5bKkMAAvmDAAJA/siZVQZAAAEgAIiOlEAAcCSIgNtAAAgYaIzlEABihB/C1AgAIUCNsSQCQIzwA54aASBgoDGXQwCIOYCAp0cACBhorOUQAGLFH9LkCAAhgY2hLAJADNBDnBIBIES4MZRGAIgBOlNCAAKqCCAAqIqTxYRJAAEgTLrR1kYAiJZ3VLMhAERFOvx5EADCZxzlDAgAUdIOfy4EgPAZRzUDAkBUpKOZBwEgGs5RzYIAEBXpKOZBAIiCctRzIABETTy8+RAAwmMbR2UEgDiohzcnAkB4bKkMAQjkDwIIAPkjZ1YZAAEEgAAgOlICAcCRIAJuAwEgYKAxlkMAiBF+CFMjAIQANcaSCAAxwg94agSAgIHGXA4BIOYAAp4eASBgoLGWQwCIFX9IkyMAhAQ2hrIIADFAD3FKBIAQ4cZQGgEgBugepzx58qSsXbtWZs2aJXXr1pU//OEPp1RatmyZ9OrVK8fqXbp0kWuvvVa6du0qmzZtyrWDvNzXrl07W2f79u0yZcoUWbx4sRw7dkyqV68u9913nzRs2FAyMjI8rpZhEEgfAggA6ZMVncZMAAEg5gACnB4BIECYDpVCAHAoDJ+tIAD4BOjYcAQAxwLx2Q4CgE+ADg1HAHAojABaQQAIAKJDJRAAHArDdysIAL4ROlgAAcDBUDy2hADgEZyjw/4/9s4DTIpi6/uHjCAZBIki8QKKgIBkA74YAEX0csGsSFDJUSRJEiUICipKUMKF9yIgQT6uioLEJS8gcYFdWMlpYYElf88p3x5mZyf0dFfV9PT++3l8uJepOqfqf3qanqpfnQMAwKGBsTgsAAAWhdPY7eLFi/TLL7/Qf/7zHzpx4oTwzBv1xga8MZR58+bRhAkT/I7M7MZ+3759qVatWiFBAW7XpEkTOnXqFPXr14/i4uJS+c2YMSMNGDCAHn30UY1KwRUUiIwCAAAiozu8RqECAACiMGgBhgwAwD2x9J4JAAD3xBUAgHtiyTMBAOCueAIAcE88AQC4J5Y8EwAA7oonAAA3xRMAgJuiacwFAIB7ogoAwD2x5JkAAHBXPAEAODueKSkpNHjwYIqJiUk1UH8AwDfffCOyA7Ro0YI6d+5semK7du2iPn36UN68eWn06NFUuHBhv339tTOgg9KlS9Pw4cOpUKFC9P3339PMmTOpQoUK9Omnn1Lu3LlNjwUNoUA0KgAAIBqjhjFHRAEAABGRXYlTAABKZI24UQAAEQ+BtAEAAJAmpSMMAQBwRBikDQIAgDQpI24IAEDEQyB1AAAApMoZcWMAACIeAokDAAAgUUzHmAIA4JhQ2B4IAADbEjrKAAAAR4XD9mAAANiWUKkBBgAmTpwoNuUffvhhscmemJjoNwPAZ599RosWLfL7WaBB3rx5k8aOHUtLly6lVq1aUfv27f2m7ffX7saNG2I8K1eupNatW1O7du2EG84G0KNHD2FnzJgxVKZMGaUawTgUiLQCAAAiHQH4jxoFAABETahCDhQAQEiJorIBAICoDJvfQQMAcE8seSYAANwVTwAA7oknAAD3xJJnAgDAXfEEAOCmeAIAcFM0jbkAAHBPVAEAuCeWPBMAAO6KJwCA6InnuXPnPKn5fTMAeGcKKFu2LB07doyuXLlC5cuXp3fffZeqVKnid2N/79691LNnT8qWLZsAAUqWLOlXEH/tvH16j+fAgQMCAEhKShIZAGrWrBk9ImOkUMCCAgAALIiGLulTAQAA7ok7AAD3xNJ7JgAA3BNXAADuiSUAAHfFkmcDAMA9MQUA4J5YAgBwVyx5NgAA3BRTAABuiiYAAPdFEwCAu2IKAMBd8QQAED3xDAYAXLhwgXr37k28Uc+b+QULFqTTp0/T1atX6e6776ZPPvmEKlWqlGqyt2/fpkmTJtH//u//0jPPPEPdu3enTJkypREkUDsAANFz72CkahUAAKBWX1h3kQIAAPQG83rSeTqzcSOlnD5l23Hmu+6i/NVrUI4Sf5OCAABsS+pIAwAAHBkWS4MCAGBJNsd2QgYAx4bG0sAAAFiSzZGdAAA4MiyWB4UMAJalc2RHAACODIvFQQEAsCico7shA4CjwxPW4AAAhCWX4xsDAHB8iMIaIACAsOSKaONgAIBYi09JoUOHDlGxYsUod+7cxFDAgAEDaPv27fTcc89Rly5dUmUBOHz4sNj0v3jxIo0cOZKqVavmd36B2gEAsHc7sH5r164VZRs6deoUtFTCunXr6KOPPhJAh2/2B2MUDGosWLBAlIy4detWmuwLR44coQkTJtDmzZuJSzrwfdKmTRv6n//5H8qcObMw4529wXd2zZs3p27dutmbtEt7AwBwaWAxLfkKAACQr2kgi5fiD1Hs4IF0PSlJqtOKnbtS4cceBwAgVVXnGAMA4JxY2B0JAAC7CjqrPwAAZ8XD7mgAANhV0Dn9AQA4JxYyRgIAQIaKzrEBAMA5sbA/EgAA9jV0ngUAAM6LidURAQCwqpwz+wEAcGZcrI4KAIBV5fT3CwUA+BvR3Llz6csvv6TatWvT4MGDKXv27KIZbxbPmjWLpkyZIjb+hw4dSjlz5kxjIli7UAAAgwWjRo2i6tWr6xfLoR5Zz8TERPrhhx/ov//9r9jQz5MnD40ZMyYgAHDq1Cnq168fxcXFiVkFAgD2799PH3zwAZ05c0a08y6/sHHjRgEQXLp0KY0yb7/9Nr388ssCDuF2nEnC3wUAIPBNBQDAoV84DMt5CgAA0BeTTd0606X4eOkOM2bLRrUnfk23cmelmSvbS7dvGGxYqT2VL9pImX0Y9q8AAAD33BkAANwTS54JAAB3xRMAgHviCQDAPbHkmQAAcFc8AQC4KZ4AANwUTWMuAADcE1UAAO6JJc8EAIC74gkAIHriGQwAOHv2LO3Zs0ec5OZU/5z2n68ZM2bQ1KlT0wAAJ06coJ49e9LRo0cFGNCgQQO/QgRrd/36dRo+fDitXLmSWrRoQZ07dxY2eKO6R48eYkM52MZ29Cgvb6T+TtgHAwBu3LghTu0vXLjQMwh/AABv7A8ZMoQ2bNjgaWcAAN6gRp06dQRMkDVrVpEpgLMPlC5dmsaOHUt58+YVUAJng+B2AwcO9AAj8hRwpyUAAO6MK2alQAEAAApE9WMy5eQJimn/jjJn/+jek3I/Ug0AgDKFI2cYAEDktJftGQCAbEUjaw8AQGT1l+0dAIBsRSNnDwBA5LRX4ZkBgKvXLtJtuu3X/Ma4Obbcvvrot5Qtc9qTN7aMonNABQAAuOnmAADgpmgacwEA4J6oAgBwTyx5JgAA3BVPAADRE89gAACfKud0/nz6+9133xUb8idPnhQlAHhDvlWrVtS+fXtPCYB58+aJjeVy5cqJk+K8+evvCtXO+Jw3kRkGKFy4MM2cOZOmTZtGDz74II0YMcJvZoHoUV3uSOPj4+nbb7+lJ598UmRh4E37YADAmjVrRBtO18+QR1JSUpoMAGxn/vz5Ip7ly5cnTvV/5coVTwaA06dPizjwn127dvVkZDBO+5csWZLGjRtH+fLlIyOeOO0fXtwBAISnF1qnYwUAAOgJ/vXz52ntm68pc1axazfKU/dhAADKFI6cYQAAkdNetmcAALIVjaw9AACR1V+2dwAAshWNnD0AAJHTXo1n3vjPEND0zVvX6c/Dy2hD3GxL7gEAWJLNcicAAJalc2BHAAAODIrtIQEAsC2hYwwAAHBMKKQMBACAFBkdYwQAgGNCEXIgwQAA3gTmTXdO68/1372vAgUKiM3g+++/X/z1+fPnRZp3Thnfrl07at26tV/fZtoxcMBp59mW95UxY0YBHzz66KMh55VeGxgb8IEAgOPHj4tMClwmoFevXqKUw+HDh9MAALt27aI+ffpQkSJF6M033xSxZlDAuwSAr8Z8v0yfPp2+++67VCUgPvvsM5EVoESJEnT58mUBlDB8wPdJ/fr1ieOKK60CAABwV0ABkwoAADAplM1mAABsCpiOuwMAcE/wAQC4J5Y8EwMAqHpfc7onT1nKnCkbnb5wiC5cPi5SVtu92jaeFXTTy6599E+tAAAA99wRAADcE3kynpMAACAASURBVEuzMzmbnEDz139gtnmqdgAALMlmuRMAAMvSObAjAAAHBsX2kAAA2JbQMQYAADgmFFIGAgBAioyOMQIAwDGhCDmQYAAAd+aN/3Xr1olN3YMHD1KWLFnokUceEZu3RYsW9dhfunQpjRo1Svwdp+jnjWN/l9l2fLJ8ypQp9Pvvv4vNat4w7tixI9WtW9eTcSDk5NJhg2AAAKf+59j8/PPPYvO/du3a4vS+LwBw8eJFAVpw+YdPPvlElH5gaCAUALBv3z4BgRj9GdTwLumQKVMmkc2B7XB5AQAdwW9QAADp8AuMKVtTAACANd3C7QUAIFzF0N5QAACAe+4FAADuiSXP5PbtW8QnT3nj3/f66+wOAQgkntluedIAACxLZ6kjAABLsjmyEwAA+WHhGoZ79+4V9Q05JeJzzz0nUlz6Xtxu2LBhoo2/OomBPueFNa6VyQte/haw/NVtZN+Gj+SU0zRn9d/1L8O9AACEq5i99gAA7OnnrN4AAJwVDzmjAQAgR0cnWAEA4IQoyBsDAAB5WjrBEgAAJ0QBY0iPCgQDAJYtWyYgDf6d26FDB7FR7wsA8Cn+yZMn05w5c+i9994TbRn8CAUA8O/Zfv36iRIRLVu2FPYzZ84sQsAQAJcp4JIQhQoVomvXrnlABIYQBg8eTNmzZ0+P4Qo6ZwAAuCWggEkFAACYFMpmMwAANgVMx90BALgn+AAA3BNLMzM5czGBFsRYO5HK9gEAmFFZXhsAAPK0jLQlAAByI8Cb9rzoEBMT4zHsb3OfPzQWTfgkjL82/j7nBY6RI0eK0ysVK1akUqVK0erVq4lPYPCJiqpVq9KWLVvEKYzKlSuLGovGxSdcqlevTgAA5MZcpTUAACrV1W0bAIBuxXX4AwCgQ2U9PgAA6NFZlxcAALqU1uMHAIAeneEFCvgqEAgA4NIL3bt3p0OHDgUUjTfjOd0/l19ggD3Q1bx5c+rWrZvn48TERBo4cKCw3aRJE+rUqRPlzJkzaHDWr18v/JQsWZLGjRtH+fLlQzB9FAAAgFsCCphUAACASaFsNgMAYFPAdNwdAIB7gg8AQH4sL1y4IE6l8mYRn0zlF/aaNWumcRTo1GmoU63z5s2jCRMmpLLnXSuM+8+cOZN+/PFHkaLLN+3a7sTltGbPFEsTBwBgSTbLnQAAWJbOcR0BAMgNCZ9I2LRpk6hJyAsREydO9Lu5f+TIEerZs6c41cCXLwAQ6HNebFmwYIE41cAnKPjPuXPninqLho2VK1cKCIH/a9SoUZoJJpzaTL/EjrE0cWQAsCSb5U4AACxL58COAAAcGBTbQwIAYFtCxxgAAOCYUEgZCAAAKTI6xggAAMeEAgNJZwoEAgC8Sz0EkoQBgNdee02c5Oc0/YEubwDg+PHjolxAXFyc383/5ORk2rVrl4DfGYbPnz+/MGv8/gUAEPgGBQCQzr68mK51BQAAWNcunJ4AAMJRC229FQAA4J77AQCA3Fj6e0H/9NNP/QIA/k6dmjnV+vnnn9NPP/1EDRo0EOm4+MqWLZtIf12gQAGaNGmS2KjyPbU6evRoqlKlCp1M2k+LNg6yNHEAAJZks9wJAIBl6RzXEQCAupAYUJTv5r5xip9TF1arVo3mz5+fCgAI9bn3iLktQwZLliwRG/78/DX8Fi9enI4dOyZOTPDpi6ZNm4rUidvjF9OGuNmWJg4AwJJsljsBALAsnQM7AgBwYFBsDwkAgG0JHWMAAIBjQiFlIAAApMjoGCMAABwTCgwknSkQrASArxTea46BMuBxH+9ydd5rkqdOnRKwAG/+N2zYkHr37p3m5D8fauK/54NNRukB/j08YsQIWrdunfgt3L9/f8qaNWs6i1To6QIACK0RWkABoQAAAD03AgAAPTq70QsAAPdEFQCA3Fjyiftt27ZRuXLlxCn8xYsXkz8AINCp01CnWm/evCns7dixgz777DMqXLhwqglwGi/OOMBgALfjP31PrdpJSw0AQO79EsoaAIBQCkXP5wAA1MUqEADAkBWnJuTTDXzKgTOneC+ShPqcR+y9wMKb+u3bt6cXXniBMmbMKOoscqaV+vXrizSIDAecOHHCAwgkXT5Kc9f2tDRxAACWZLPcCQCAZekc2BEAgAODYntIAABsS+gYAwAAHBMKKQMBACBFRscYAQDgmFBgIOlMAV0AAB84GjJkiNjED3QZv5d//vlnsabIa5DeFx8+Yhu1atVKZ1EyN10AAOZ0QisoAABA0z0AAECT0C50AwDAPUEFAKAulrxBv2jRojQAgNlTp/42tYwMAQwZcL0t3tRi2KBz587idD+n6OJ0Xbw5lStXLsqQIQPNmDGDpk6dSn379hXpvQAAqIu5bMsAAGQrGjl7AADUae/vWcnPxh49elCdOnWoQ4cOtHDhwlQAQKjPjdEy1PXDDz/Q2bNnRVkXhgD45EOZMmXSTIhLvnBNxKefflr4vn7zCk1f0dbSxAEAWJLNcicAAJalc2BHAAAODIrtIQEAsC2hYwwAAHBMKKQMBACAFBkdYwQAgGNCgYGkMwV0AgCczS4mJiagwgYAcPv2bVEGgNcSY2NjRfuqVatS27Zt6R//+Ec6i5D56QIAMK8VWqZzBZABQM8NAABAj85u9AIAwD1RBQCgLpaBAAAzp055VP42tbim16BBg4hP+j/zzDPEm1NcDqBQoULEKf59MwLs379fbEhxJoCRI0dSwYIFyU5damQAUHe/+LMMAECv3iq9AQBQp66/ZyWn6+eNe38X1z/kdIXBPu/WrVuarkbNQ06DyNCV72WkWeTyK7ywkj17dpr8axtLEwcAYEk2y50AAFiWzoEdAQA4MCi2hwQAwLaEjjEAAMAxoZAyEAAAUmR0jBEAAI4JBQYCBaBAlCoAACBKA4dh61cAAIAezQEA6NHZjV58AYBaZVvTbbpNG+Pm2J5uuXsbUqPKHWzbgQFzChgAQNX7mtPd2QtS7hyF6cLlE+KUeGz8InNGgrR6smp3KlXoYdt2otGAPwDA7KlTnm+gtNbeWjCVO378eHG69eOPP6ZHHnnE87FR24vLDTA0wCdhb966Tr/EjqHEM9stSQoAwJJsljsBALAsneM6AgBQFxJ/z8otW7bQ2rVrPU737dsnSqc88MADxABA/vz5g37OmVU++eQTkdq/a9euYjPfGwB45513aODAgXTo0CEaO3asaLdq1Sqx8d+sWTPq0qWLyMACAEBd3GVaBgAgU81I2wIAEOkIqPAPAECFqpGxCQAgMrqr8goAQJWykbELACAyusMrFIAC7lEAAIB7YomZKFYAAIBigf/PPAAAPTq70cvFlFN06Ph6KlbgQcqbsyhlyphFTJM3F9fumUZ7j66wPG0AAJals9Tx8tVzdOXaBSqQq1Sa/ly/eHv8ElvxBACQugRAqFOp3qdOzQAAHDR/7Xjz39ic6t27Nz322GNiM+rajcu0J3E5bYibbel+AQBgSTbLnQAAWJbOcR0BAKgLiZlnZag2vp9zdpUBAwaIdIeVKlWiYsWKiRIAXGbFqHn4448/0hdffEHFixcXYAHXUuR+DA5wesQr15Jo1h8dLU0cGQAsyWa5EwAAy9I5sCMAAAcGxfaQAADYltAxBgAAOCYUUgYCAECKjI4xAgDAMaHAQKAAFIhSBQAARGngMGz9CgAA0KM5AAA9Oqc3L3bSi7NWAACcdcfwBsbKP7+yfGIcAEBqACDUqdTGjRt7bgB/G1ZxcXGitjRvLvXv358yZcokTp9yWQHOAFCrVi06d+6cSPfPG1ecpprrUfPmv3HZ2ZQCAKD3+wkAQK/eKr0BAFCnbqjNffYcqo2/z0+fPk1Tpkyh33//na5fv073338/vfXWWyLTCj9TGQb4+eefafr06XTixAkBCXTs2JHq1q0rPrfzPgQAQN394s8yAAC9eqv1BgBArb6RsQ4AIDK6q/AKAECFqpGzCQAgctqr8AwAQIWqsAkFoEB6UgAAQHqKNuZqSwEAALbkM90ZAIBpqRzX8NatW3Ty5Emxwccpac+cOSM2/PLlyyfGyovSS5YsoZkzZ4rPChQoQK+88go1bdqUMmfOnGo+/DnXCOda4Z9++inVrFlTfG6kL/duzClux40bJ/xcuHCB9u7dK07Ebdiwgbp37y76Hj27k5ZuGWFZs/QIAHC8jh07Rhs3bhQphO+++2768MMPRcphvlJSUkQs+bQhny703WTwFts4kcixMGoQc5p4ToX81Vdf0V9//SXqxHfq1MmzScH3E28gT5061e/9cjJpPy3aOMhSTAEApAYAfEUMtinl7zO+F4YNGyZOmlavXl3cK3zPcLpqfgZky5ZNfL5mzRoqUaKE+E4am/983/AzIEuWLLRq1zeWMjsAALD0NbDcCQCAZekc1xEAgONConRAXEZnzurOln0AALAsnaWOAAAsyebQTgAAHBoYW8MCAGBLPkd1BgDgqHDYHgwAANsSOsoAAABHhQODgQJQIAoVAAAQhUHDkCOjAAAAPboDANCjswovvFHMab2Ny3tjnv/OX1ra8+fPi41+7xPGvDE8efJk+ve//y1MGQAAbzJyiluul9uoUSPPRnSuXLnoxRdfpGvXromauIcPH/aMwegLACD8iBsbvUbP2rVrezbvb968SZMmTaK5c+dSxYoVqVSpUp40xKNHj6YqVap4HHKt9549ewo4xNsGgyJ9+vShnDlzihPiDGwwSGCkMTbqFufNm1fUiedT6nyasVevXvTUU0/ZSmMMAEAuAMDB5hP+M2bMoKVLlwrYp0aNGqLedNGiRcVnvt9Nf/fV9vjFlsoAAAAI//ttpwcAADvqOasvAABnxcPuaJIuH6dMGTPT3dkLpjHF0NyWg/MsZ85hgwAA7EYovP4AAMLTy9mtAQA4Oz7WRgcAwJpuTuwFAMCJUbE+JgAA1rVzYk8AAE6MCsYEBaBANCkAACCaooWxRlQBAAB65AcAoEdnFV4SExPFifF7771XnBTny/tkPsMBnLqWU4MzHLB+/Xqx+d+8eXPyrjFubAxfvXpV2DA28XlzuF+/fuLvRowYITaOvS/+fNu2beLUMZ9MX7x4sacvAIDwI75nzx7iGGTNmlXEiTf6jdP7HGvOrsCb8xwf/pNhgC+//JLef/99atmypXDIUAafAOdUxXx5AwCff/45LVy40JMifuvWrdS3b1969NFHBUjCdekXLFhA/Qd8QIXuv0rnEnPQ4AHDUt0vk39tE/7EiCg9AwCWBNPQ6eat6zTtt9cteQIAYEk2y50AAFiWznEdAQA4LiS2BrT36AqRSaXqfc3pnjzlKEumbJR0+QQlnNpoa+PfGBQAAFvhCbszAICwJXNwBwAADg6O5aEBALAsneM6AgBwXEhsDQgAgC35HNcZAIDjQoIBQQEoEGUKAACIsoBhuJFTAACAHu0BAOjRWaUX47Qv+zAAAE7nfvHiReGWT+xnzJhRlAngDeXWrVtTu3btxGdJSUliEzh37tyUI0cOWrFihWcT37DLbbjGOGcPeOihh0TtcT5l7H0ZpQKQAcB+pA8cOCA09gYA+IR3cnKyiCPHk9O58+lvTtfP8WvSpIlwzCn8+R546aWXBJBh2ODPOPYMGYwZM4bKlClDBlTA9Yz5s99++41GjRpFb775JrV48Vn6f0uWi3IBfK/wPWNnwxgAgP37QrYFOyUdAADIjkZwewAA9Oqt0hsAAJXq6rdtAACqPAMAUKWsf7sAAPTqrdYbAAC1+kbGOgCAyOiuwisAABWqRs4mAIDIaa/CMwAAFarCJhSAAulJAQAA6SnamKstBQAA2JLPdGcAAKalcmxDfwCA72BPnTolTvPzn8YGsJH6/6effhKb/vznokV3UpUnJCTQRx99RJx+njeYDx06JDaJq1atSkOHDk2VEQAAgLzbwx8A4Gt9//79IksAZwLgE/8FCxYkI/U/p+9/+umnRbr/YACAcd9wBgkGAPj65ptvRBYA42I7nTt3FuUfziYn0Pz1H1iaKAAAS7JZ7nT8/B46eX5/wP5Jl48Rb1xZvQAAWFXOWj8AANZ0c2IvAABOjIr1MQEAsK6dE3sCAHBiVKyOCQCAVeWc3A8AgJOjE97YAACEp5fTWwMAcHqEwhsfAIDw9EJrKAAFoICvAgAAcE9AAZMKAAAwKZTNZgAAbArogO6hAABO1T98+HCKiYmh9957j1q0aCFOkO/atUtsIr/++uvi7/jkuDcA4Du1lJQUsVG8e/duARGULVvW0wQAgLwbIRQAYMAcvOE/aNAg4g1/zhDAMYmLixPlGi5cuJAqiwCPzjcDgC8AwPb4fmAwhG3u2LGDzpw5I3zUrFmTrt24TNNXtLU0UQAAlmSz3GlHwk8Us3+W5f6hOgIACKWQ3M8BAMjVM5LWAABEUn35vgEAyNc0khYBAERSfdm+AQDIVtQJ9gAAOCEKcsYAAECOjk6xAgDAKZGQMw4AAHJ0hBUoAAXSrwIAANJv7DHzMBUAABCmYBabAwCwKJyDugUDAHjzn0/3r169mtq2bStSw2fOnFnUmh82bJj4e3+Xd1157899N/qNzwAAyLshggEAvPk/cOBAkY2hd+/e9NhjjwmYY+vWrdSrVy+RrcH3KlmypMgSMH78+IAlAD788EMBEGzYsIE+HjmC7i2Vk86fvEW9e/WhSpUqCZ+cBWBj3ByKjV8U9mQBAIQtma0OAABsyee4zgAAHBcSywMCAGBZOkd2BADgyLBYHhQAAMvSObAjAAAHBsX2kAAA2JbQMQYAADgmFFIGAgBAioyOMQIAwDGhwECgABSIUgUAAERp4DBs/QoAANCjOQAAPTqr9BIIAOAT+xMnTqSlS5fSyy+/TK+99prY/DeuX3/9VWwIG9fmzZspPj6e6tWrRy+88AJdu3ZNnAhv1aoVtW/fni5fvkwDBgyggwcPesoIGH0BAMiLcCAAgOPMG/mxsbEiLT+n5+fNf75OnjxJCxcuFGAHX+fPn6dVq1aJEgFcvoFjOGXKFNHm448/plq1aglooG/fvvToo48Ke5wlYtu2bTR4WD/Klv8s3b5UiAZ/+ImnjAADANvjF9OGuNlhTxYAQNiS2eoAAMCWfI7rDADAcSGxPCAAAJalc2RHAACODIvlQQEAsCydAzsCAHBgUGwPCQCAbQkdYwAAgGNCIWUgAACkyOgYIwAAHBMKDAQKQIEoVQAAQJQGDsPWrwAAAD2aAwDQo7NKL/4AAD4JPmnSJJo7dy4VKFBAbOpnyZJFDCNXrlz04osvUs6cOVMNy3cTn9O/MwDAG/4NGjSg5ORk2rJlCzVq1EhsHGfNmtXTHwCAvAj7AwAY5uCMDWvWrKESJUqIlPzG5n+xYsWoadOmnvjySPzZYHCgT58+Iu6c4p9jefbsWRoyZIgAAubNm0cTJkyg/Pnze0oAHD58mNq0aSOyR7C/yb+2sTRRAACWZLPcCQCAZekc2REAgCPDYmlQAAAsyebYTgAAHBsaSwMDAGBJNod2AgDg0MDYGhYAAFvyOaozAABHhcP2YAAA2JbQUQYAADgqHBgMFIACUagAAIAoDBqGHBkFAADo0R0AgB6dVXrxBwDwhjHXfI+JiUnjmlPCjxs3jvLly5fqM3/p/Y8ePSpAAt545uwBnHK+Xbt2ou+t2zcoY4a/MwoAAJAXYX+b90aMeUPe96pdu7aINZ/QNy5/Nm7fvk1r166lr776iv766y8qXLiw2Nh/4oknxOb+jRs3aMmSJTRz5kxi+IPBkZYtW4r/GPZITjlNc1Z3tjRRAACWZLPcCQCAZekc2REAgCPDYmlQAAAsyebYTgAAHBsaSwMDAGBJNod2AgDg0MDYGhYAAFvyOaozAABHhcP2YAAA2JbQUQYAADgqHBgMFIACUagAAIAoDBqGHBkFAADo0R0AgB6d3eiFF77vv6c2Zcl8V5rpJZzaTL/EjrE87XL3NqRGlTtY7o+OchW4eeu6iGfime2WDAMAsCSb5U4AACxL58iOAAAcGRZLgwIAYEk2x3YCAODY0FgaGAAAS7I5tBMAAIcGxtawAADYks9RnQEAOCoctgcDAMC2hI4yAADAUeHAYKAAFIhCBQAARGHQMOTIKAAAQI/uAAD06OxGL/PW96E65V+lovmrpJoebxav3TONeGHc6gUAwKpy1vpduXaBrt1Ipjw5iqYxwCf/tx6cbyueAACsxcVqLwAAVpVzZj8AAM6Mi5VRAQCwoppz+wAAcG5srIwMAIAV1ZzaBwCAUyNjZ1wAAOyo56y+AACcFQ+7owEAYFdBZ/UHAOCseMgYzc7D/4/4P17bs3tlzpiN7s1fiRpWeofuyprXrjn0hwKuVAAAgCvDikmpUAAAgApV09oEAKBHZzd6YQDgXPIRqlD0UcqT417PFDfEzbY9XQAAtiUMy8CFKyfoP2u6UdX7mtPd2QtRnhyFKenyCUpOOUWx8YvCsuWvMQAA2xKGZQAAQFhyOb4xAADHh8j0AAEAmJYqKhoCAIiKMJkeJAAA01JFQUMAAFEQpLCHCAAgbMkc2wEAgGNDY2lgAAAsyebYTgAAHBsaSwPbnfgrrdkz1VLfYJ1y31WYXqw7ylMWVroDGIQCUawAAIAoDh6GrlcBAAB69AYAoEdnN3oxAAAVcwMAoELVwDYNAECVVwAAqpT1bxcAgF69VXsDAKBaYX32AQDo01qHJwAAOlTW5wMAgD6t1XsCAKBeY/0eAADo11yVRwAAqpSNjF0AAJHRXZVXAACqlI2M3TmrO0s5+e9v9Fjni0xM4dX5CgAAcH6MMEKHKAAAQE8gAADo0dmNXgAAuCeqAADcE0ueCQAAd8UTAIB74gkAwD2x5JkAAHBXPAEAuCmeAADcFE1jLgAA3BNVAADuiSXPBACAu+IJAMBd8Zz8axtlE6pVrg09WKqpMvswDAWiVQEAANEaOYxbuwIAAPRIDgBAj85u9AIAwD1RBQDgnlgCAHBXLHk2AADcE1MAAO6JJQAAd8WSZwMAwE0xBQDgpmgCAHBfNAEAuCumAADcFU8AAO6KJwAAd8UTs4kOBQAAREecMEoHKAAAQE8QAADo0dmNXgAAuCeqAADcE0sAAO6KJQAAd8UTAIC74okMAO6KJwAAN8UTAICbogkAwH3RBADgrpieTT5CR05v9UxqY9wcqRN8tdEkypYll1SbMBZYAQAA7ro7AAC4K56YTXQoAAAgOuKEUTpAAQAAeoIAAECPzm70AgDAPVEFAOCeWAIAcFcsAQC4K54AAPTH868li+hcbCzduHLFtvPsBQvSvU2eojz/qCRsAQCwLamjDAAAcFQ4bA4GAIBNAR3ZHSUAHBkWS4MCAGBJtqjpdPPWdfrz8DLaEDdbypgBAEiR0bQRAACmpYqKhgAAoiJMYQ2Ss67En9pI167b/32bI1seKle0IZUo8FBYY0Dj4AoAAMAdAgVMKgAAwKRQNpsBALApYDruDgDAPcEHABCZWF7cv59uXk2x7fyuwoUpW6F7PHZ2JPxEMftn2bYbyEDbxmw7gzL7MJxaAZQAcM8dAQBAbyz3jBtLJ1aukO70gQGDKH/1GgAApCsbWYMAACKrv1zvAADk6ukMawAAnBEHGaMAACBDRWfbOJucQPPXfyBlkAAApMho2ggAANNSRUVDAABRESbTg9wU97+0LX6h6fZmGz5a+V0qe299s83RLoQCAABwi0ABkwoAADAplM1mAABsCpiOuwMAcE/wAQDojeW5bdto1+hP6MalS9IcF6pTlyp26UYZs2UjAADSZHWEIQAAjgiDlEEAAJAioykjlxLiaVPXzqbahtvoriL3Uq2vJgEACFc4h7cHAODwAIU1PAAAYckVJY0BAERJoEwMEwCACZFsNjl58iR99tlntHHjRmGpRo0a1KVLFypatGgqyykpKTRs2DBas2YNvf/++9SyZUvxOf/93r17acOGDeKz5557jlq0aOHpe+DAAerRowclJSWlsmfYSE45TXNWy3kPAwBg82YIszsAgDAFc3hzAAAOD1AYw7uUcoZmr+4URg/zTbNnyU2vNPrafAe0DKoAAADcIFDApAIAAEwKZbMZAACbAqbj7gAA3BN8AAD6Ynn9wgXa8F4HupGcLN1psWebUtm27QAASFc2sgYBAERWf5neAQDIVDO4rcTFC+nA1CnKHNae9C0l3NhNq3Z9o8zHq49+S9ky51RmH4ZTKwAAwE13BAAAN0XTmAsAAPdEFQCA2lheunSJBgwYQLGxsVS9enXKkSMHrV69msqXL08jR46kPHnyeAawbNkyGjVqFN26dcsDAPDm/+DBgykmJsbTzhsO4L/csmUL9erViypXrizsGlfdunWFTwAAamOs0joAAJXq6rcNAEC/5qo8cur/P3ZNUmWeWtT+mArkKqXMfnoyDAAgPUUbc7WlAAAAW/KZ7gwAwLRUaOijAAAA99wSAAD0xfLkqj9o99jRShxmyZOX6n43HQCAEnUjZxQAQOS0l+355q1rtPPwMo/ZazcuU2z8ImluGlZqT+WLNpJmL5oNHfv5v7Tvq4nKplB/1hyKO78BAIAyhfUbBgCgX3N1HgEAqNM2cpYBAEROe9meAQDIVjS1vfj4eOrevTuVKFGCRowYQRkzZqSBAwfS/v37acyYMVSmTBnR4ciRI9SzZ0/ibAF8GZv8169fp02bNon+69evp4kTJ6bKDsBtV65cKSAB/q9Ro7TvngmnNtMvsWOkTBQZAKTIaNoIAADTUkVFQwAAUREmU4NMOLWJ+Pup6vpnvbGU+64iqsynK7sAANJVuDFZOwoAALCjnvm+AADMa4WWqRUAAOCeOwIAgL5YHlkwjw5O/16Nw4wZqdG8HwEAqFE3YlYBAERMei2OZZ6QAgBwJ2QAALTcvq5yAgDATeEEAOCmaBpzAQDgnqgCAFAby/Pnz1Pv3r2JMwF88sknlClTJvrwww+JN/ZHjx5NhQsXpmvXrolsAAwLVKtWQaB3qgAAIABJREFUjebPn59mk59HOW/ePJowYUKaz4y/L168OB07doxy5sxJb775JjVt2pQyZ85M2+MX04a42VImCgBAioymjQAAMC1VVDQEABAVYTI1SAAApmRyRCMAAI4IAwYRDQoAANATJQAAenR2oxcAAO6JKgAAfbEEAKBPa7d4AgDglkgGngenkd97dIXtiQIAAABg+yZKxwYAALgp+AAA3BRNAADuiyYAAPUx3bFjBw0fPpxOnDghnHHafz6t/9BDD4n/z6n/x40bJ0oFHD9+3O8mP7cLBABMnjyZfvzxR6pfvz6VLFmSlixZInyxjwYNGlDS5aM0d21PKRMFACBFRtNGAACYlioqGgIAiIowmRokAABTMjmiEQAAR4QBg4gGBQAA6IkSAAA9OrvRCwAA90QVAIC+WAIA0Ke1WzwBAFAXyQMHDlCPHj0oKSkpjZPatWuLRUy+Zs6cKRY5+SRVsWLFqGPHjsQ1TjNkyCBqpvIi6tSpU+nMmTNUoEABeuWVV8QJqIsXL1LXrl3p8OHDaezzYikvvObLl0/aKSkAAHdkRgYAdd8bt1oGAOCmyAIAcFM0jbkgA4B7ogoAQG0sb9y4QV9//TUtWLCAqlevTnfffTetWrVKbNb37duXOEMAv//WqVOHOnToQAsXLgwbAPCdwYYNG+iDDz6gp59+Wti+fvMKTV/RVspEAQBIkdG0EQAApqWKioYAAKIiTKYGCQDAlEyOaAQAwBFhwCCiQQEAAHqiBABAj85u9AIAwD1RBQCgL5YAAPRp7RZPccfX0KWUM2I6Fy4fl3JS3NCmVKEa9GTVHm6RKux5cM1TXvS8evWqp29iYiLFxMRQq1atqG3btvTNN9/Q3LlzqWLFilSqVClavXo18cIqp1CtUqWKWFBlUCBv3rxiIXXLli3iBFSvXr3ECagffvhBgADGdfbsWdGH2/bv35+yZs0KACDsyIXuAAAgtEZokVqBY+d20cmkONoYN0e6NEXyVqSmDw+UbhcGAykAAMCN9wYAAPdEFQCA2ljGxsaKEgD8Hsob/lwCYPz48bR48WIaNWoUrVu3Tryf+ruaN29O3bp183wUKAOAb18DquX3ZX4vzp49O8naeAQAoPZ+8bUOAECv3qq9yfoe+htnrXJt6MFSTVVPAfb/TwEAANFzKwAAiJ5YYaQRVgAAgJ4AAADQo3OkvJxas5ouJybS7du3bA0hY+bMlLtCRcr7wIN3fgyu70Pnko/Yshuoc7l7G1Kjyh2U2I5Wo9fOnKHTGzfQtfPnbE8hc46cVKDGw3RXsWLCFgAA25KaNgAAwLRUaBhAAZkpNdM7AOAr8c2bN2ns2LG0Zs0aGjNmDGXLlo26d+8uNvc//fRT8SfDAF9++aWnFurnn38uTljxYmejRo1o/fr14gSU7wKq4Wv27Nn03Xff0UcffUSPPPII3bx1nab99rqU+x0ZAO7ICABAyi2VLo1cuZZE+4/+Ia12MYsIAED3rQQAQLfiOvwBANChsh4fAADU6swwKoOojz32WCoAgKFXfp9lIGDt2rWeQezbt4+4ZMADDzwg3l8bN258Z81n3rw02QGuXLlCAwcOpEOHDon3Zs5qZQCxzZo1oy5duogsWbI2HgEAqL1ffK0DANCrt2pvsr6H/sYJAEB19FLbBwCgV2873gAA2FEPfdOVAt4n3mSfxChV6GF6smr3dKVnoMkCAHDnbXArJYW29v+Akg8ckDrBe//nKSrf8V1hExkApEob1NiFvXtox9CP6MalS1KdVu7zARV8pA4AAKmqBjcGAECj2C52JatmPACA1DfJ3r17qWfPntSwYUOx8X/79m1KTk6mjBkzUq5cucRi5owZM0S6fz5R1aRJE1q6dKk4TfXmm29SmzZtaP78+fTVV19Ru3btqHXr1qkccGYAtl+oUCEaOnQo5cyZk46e3UlLt4yQcrcCALgjIwAAKbdUujXCYM6Wg/MoNn6RFA0AAEiRMQwjAADCECtqmgIAiJpQhRwoAICQEtlqcPr0afGeyhv03iUAuEwVZ7AqUaJEKvvBTvkH+oxLY33xxRdUvHhxAQ5wVgEulfXJJ59Q1apViWG6WX90tDUPozMAACkymjYCAMC0VFHREABAVITJ1CABAJiSyRGNAAA4IgwYRLQpwIswa/dMk5b2FgDAnTsAAEC0fRvMjffg9O+JNxpVXFU+HEAFHq4JAECFuAFsbuz8Pl0+kraGtN0hZM6Zkx6ZPJUu3b5A/1lzJ9WfXbu+/Rm44ucuLhLfS/5+KrkyZqRG836kHQk/Ucz+WUpcsNG2jdl2BmX2o8Ewbwzv2rWLpk2bRjt37qR33nmHWrZsKYbOn/Ep8G+//VYsvPEpcj6BwxvCXO+dr6NHj4oT5tu2bRN1OXnzmGvGZ86cWXz+2Wef0aJFqTeeVNSMBwBw527juE2aNEmc5h85ciRVq1Ytza24f/9+cbqfMwFwm4IFC1JKSoooE8D9jIvrn3bu3FmkP/W+DFiAT2U988wz4qNlW0dS4pntUm57AAB3ZAQAIOWWcoQR3sjgzBm//fYbVahQwZNa2HtwZ86cEd9N/o7y6caaNWt6Pg7WPy4uTjyL+fRjlixZUj2rZW5eAADQfSsBANCtuA5/AAB0qKzHBwAA9Trzbw1O+79582bhjDfl33vvPbr//vvTOLcCAHA5rJ9//pmmT58uSl8VK1aMOnbsSHXr1hXAbMKpzfRL7BgpEwUAIEVG00YAAJiWKioaAgCIijCZGiQAAFMyOaIRAABHhAGDiEYFZL5AAgC4cwcAAIjGb0PoMW/p3ZMu7t8XuqGFFiVatKT7X3sdAIAF7ax0uXbuHK17S056aH/+q40cRVQyLwAAK8Gx0AcAgAXRHNaFN4o5heaECRPEBu+DDz5IL774ojhhwxfX3ezTp4/YzK9fvz4lJCTQnj17PGk4uQZ8jx49xGIZ1+Y8fvy42Hzq1KkTPf/882JDeciQISIVJ6eUNzaR+QQ6++FT49vjF0tJTw0A4M7NdeTIEXE6nxcwjdP53rfeqVOnqF+/fsTtBg0aRHXq1BEfG1AA3xf8dxw33ozkNt6bkElJSeI0FmcU4NNXhQsXprPJCTR//QfS7nAAAHekBAAg7baKqCGuKczfO/5OlStXTqQl5vTEvFlvXPzdmzx5Mv373/8Wf+UNAATrb2TkOHbsmHgWX7hwgThtspEyOWvWrNIAHQAAum8jAAC6FdfhDwCADpX1+AAAoEfnSHlJTjlNc1Z3luYeAIA0KU0ZAgBgSqaoaQQAIGpCFXKgAABCSuSYBgAAHBMKDMSKAsFOvLE9b8qUF775NNyrr77qWbzmU3ITJ070e8rCezz+TnHIfIkEAHBHbQAAVr4Jzu+zsdO7dDkxUclAizR+kiq81wkAgBJ10xq9cvQv2vCenPR5/oZcpV9/ylKlFAAATfEEAKBJaIVueEOJN/ArVaokNqb4BL/3xfXjt27dKjaRKleuLDauunbtKtLIjxs3jjZs2CBOj7/xxhv02muv0blz50S6ed7oN+pysl2+RowYITb8vS+ZNeMBANxRlk8Y80l+79P5xqe8+W/UOu3du7eILZ9uun79Og0fPlzElGNXpUoV8r4/uI8BcBi1UV966SVq37696M8lrmSlGOexAgC4E08AAAofgppMMww1ePBg4lP6w4YNo4oVK/r1bEBXV69eFZ8bAECo/kaNZIYK+HudePwA9e871POs5owtsmArAACabhqPGwAAuhXX4Q8AgA6V9fgAAKBH50h4OZm0X5TQkZXdiucAAEBvJAEA6NVbtTcAAKoV1mcfAIA+re16AgBgV0H0j5gCoU68GSeb+CSUcaKNT7wZC518Ao4XV3gxxvtE3BNPPCFOyhknOQKd4gAAoCb0AADU6BppqwAAIh0Bef4BAMjT0gmWAAA4IQr2xsA14DndZb169UT6//Pnz9NTTz0l0l76btazp927d4vU1Jxyk0+WL1u2TGQPMDaajU0qfmfiVNT58+cXwAC/V2XKlEnYf+ihhwR0ULRoUZL7PlSDnqzaw54gLuht1ErlDUTjdL4xLQY0GNjgTUZO68/p/Xnzni8jWwOXcvAFAHizkjcvGQAwYvznn38K+5zGXGYcjbECALhzMwIAiP4vJj87+blXtmxZAdtwppQyZcqI52np0qXFBI3fn7lz56YcOXLQihUrPABAqP6HDx8W8JWR9eNI4mH6sF9/z7Oan+eyIB0AALrvRwAAuhXX4Q8AgA6V9fgAAKBHZ11eLl89L1L+J5zaKHXj3xg/AABdkfzbDwAAvXqr9gYAQLXC+uwDANCntV1PAADsKoj+EVMg1Ik34xRFs2bNqEuXLmJBhjf8OdUp17LldLl8uspY8PY9EWfUxQ10ikPmQikyANy5jQAAROwrpdQxAACl8mo1DgBAq9zKnQEAUC6xUgc3b94Um0tc85I36o2U77yR1KZNG2rbtq1nc9iop8kD4g0s3vwvUqQIrVy5UmwMc18+6c8b/HxSnEsDMADAGZQ++ugjYl9NmjShQ4cOidrXXLvTSE0va1MKGQD+vl2WLl1Ko0aNonbt2lHr1q099xBv3PPJY87qUKJECZHS39j8503Dpk2b0qJFiwTQEex+4IwQnP6fTxrzhiODHbsTl9OaPVOk3q8AAO7ICQBA6q0VEWPGs5K/LwyX829K/r1Zvnx5AeXwpj+n/v/pp5/Ec5n/5O+jkQHATH9uw+2vXLki5liyZEnxnefv+/UbV+j7FW9LmTsAACkyhmEEAEAYYkVNUwAAUROqkAMFABBSoqhqsO/oSvpj1yRlYwYAoExav4YBAOjVW7U3AACqFdZnHwCAPq3tegIAYFdB9I+YAqFOvBkL3e+//75I/W+kReVTUbygzYve165dE6ly+bQ/113s1q2bWLzhhRf+M9gpDgAAakIPAECNrpG2CgAg0hGQ5x8AgDwtnWAJAIATomB9DMZJ7u3bt3tOfHP9aH6f4dOnY8eOpbx58woHvFG1du1a4gxI/C7UokULscHMp8w5bfy6detEOy4NwP/lypVL9L/vvvtSDdDwyadZ+X2KYYIDx9fQ7zsnWp/I//UEAHDnBDGn+Wf9eQPQuPj0P2djYMDD96pdu7YAORjYWLJkCc2cOVOUeyhQoIB4D+b/uIY4v/vyZiVDBPxntWrVpG4seo8LAMAdNQAA2H48RNyA8dvSKJfCUBR/h37//XcB7HB2Dc4G8Prrr4vnK5dY8QYAQvXnTBxGCQ8DMOBnNX9333nnHQHqrNr1De09usK2FgAAbEsYpgEAAGEKFhXNAQBERZhMDRIAgCmZoqYRAICoCZWpgQIAMCVT1DQCABA1oQo5UAAAISVyTAMAAI4JBQYSjgJmTrzNnz9fnIAyAAC2zyf/+WQFL1hzykbjunHjBn399dfECzNGeyP1f6BTHFzzdu2eaVIWYZAB4E70AQCE802InrYAAKInVqFGCgAglELR9TkAgOiKl+9ojZTvu3bt8rzbXLp0SZzg5zTyvAFlZDQy+vLnfNL/yJEjng1+3hTmjEcMB3CqeE4Lz5tZBhDp65ffp7w3to6e3UlLt4ywLSYAANsSWjLAaVJ/iR1jqW+wTgAA7qgDAED67aXdIGeP42eq929Lzib3zTffiFP6XE5l9erVfsfFfRjOCdSfn7WcdYWBAgMwuHTlIg0bMkKUGjBgLFnfVQAAum8fAAC6FdfhDwCADpX1+AAAoEdnXV4AAOhSWo8fAAB6dNblBQCALqXV+wEAoF5jWR4AAMhSEna0KmDmxNvy5ctNAQC80b9gwQKaOHEi8empDz/8UNTM5cX0YKc4eMInk/bToo2DbM8dAMAdCQEA2L6dHGkAAIAjw2JpUAAALMnm2E4AABwbGtMD480n3oQaMGAAPf744+J0OKd1L1iwoNjAnzt3roAf+eR49erVyR8AYDi7deuWeCf68ssvRfkATj+/fv168T7UqlUrat++PV2+fFn4OnjwoAc6AABgOlyOa3jlWhLN+qOjknEBALgjKwAAJbeYVqMMSXE5OT6dzyU0+HnJG/8xMTHiWctZO/bs2eMZ0+bNmyk+Pp7q1atHL7zwgjjBH6w/t2VAwAAAjp7ZT1+MnipsGvC6rGctAACttw4RAQDQrbgOfwAAdKisxwcAAD066/ICAECX0nr8AADQo7MuLwAAdCmt3g8AAPUay/IAAECWkrCjVQEzJ964Pq13BgDfEgCcAYA3//k0B7erUaOGWMzhk3KcDpcXdIKd4uB0jLLKAAAAuHP7AADQ+lXS5gwAgDaplTsCAKBcYq0OAABolVuJM96I500lfjeqU6eOOC2amJhInTp1oueff55WrVolUsNzyaO6deuKDSneUOJNqf79+4uT/gwFMESwYsUK+uuvv8Q70aBBg0QZAE4jzwAA+/Gue92oUSPx3sRp5WXVj0cGACW3SECjN29do2m/vaHMKQCAO9ICAFB2m2kzzM9Y/n3I5VIYpuKLS6vwc9d4lnoPxjdTSqj+/Ozt0aMHJScnp3rWli9fXmQGyJMnD22PX0wb4mbbnjMAANsShmkAAECYgkVFcwAAUREmU4MEAGBKpqhpBAAgakJlaqAAAEzJFDWNAABETahCDhQAQEiJHNMAAIBjQoGBhKtAqBNvcXFx1KtXL2rWrBl16dKFkpKSxAI5L6rwgsw999wjajbyiQ2uucjpcrlOqnH9+uuvQU9x8MIPAIBwoxa6PQCA0BpFYwsAANEYNf9jBgDgnljyTAAAuCOeO3fuFJmMePOfQcZXXnmFmjZtKlJO8ylVBhr5vYk3mDjLUZMmTUQbozyAUVueSwE89dRT9NJLL1GOHDk84hw9epQmTZok6sazzccee4zatWsn+nNJpGm/vS5FSAAAUmQ0beTq9WSasbKd6fbhNgQAcEcxAADh3j3ObM/PSn6W8m9Ivryfhb4j9gUA+PNQ/b2f5VmyZBGgFmde4d+t/KzlUh2JZ7bbFgcAgG0JwzQAACBMwaKiOQCAqAiTqUECADAlU9Q0AgAQNaEyNVAAAKZkippGAACiJlQhB5py/QLt/WsFbYybE7KtlQb/rDeWct9VxEpX9PFRAAAAbomoVSDUiTfe8OeTafv37xenKC5cuCBOafCiNi+kcFpG3vS/efOm+Dx//vweLZ599lkqXbp0Km38LeKgBID82wcAgHxNnWARAIAToiBnDAAA5OjoFCsAAJwSiegdh6wTqawAAAC99wEAAH16AwDQp7VbPcl81gIA0H2XAADQrbgOfwAAdKisxwcAAD066/ICAECX0nr8AADQo7MuLwAAdCmtzw9DyvEnN9DvOydKdQoAQJ6cAADkaQlLEVAg2Ik3Hg6fWBs/frzY7OcTa5wNgOsq8um3efPmidT//i7OClCzZs1UH/kCAPyAW7tnGu09usL2zFEC4I6EAABs306ONAAAwJFhsTQoAACWZHNsJwAAjg2N4wd2/cYV2p34q5R01MZkAQDoDTsAAH16AwDQp7XbPKl41gIA0H2XAADQrbgOfwAAdKisxwcAAD066/ICAECX0nr8AADQo7MuLwAAdCmt38+B42ukQgAAAOTFEACAPC1hKZ0pkHBqs0jDKOMCAHBHRQAAMu4o59kAAOC8mFgdEQAAq8o5sx8AAGfGxcmjOnF+Lx0+vZVi4xdJHyYAAOmSBjUIAECf3gAA9GntFk/Hzu2mU0lxUiErQxsAALrvEgAAuhXX4Q8AgA6V9fgAAKBHZ11eAADoUlqPHwAAenTW5QUAgB6lU1JSaNiwYaKE4/vvv08tW7YUjr3Lkd24cYOefPJJT2lH/pz/bsmSJTRz5kw6c+YMlStXjjp37kxVqlQR/Y3Pp02bJkpsP/TQQ9SjRw8qWrSoKFcm66As+wIAIO9eAQAgT0tYSkcKyH6oAQC4c/MAAHDnFwkAgHviCgDAPbHkmQAAcFc8dcxmyaYhdPz8HiWuAAAokTWgUQAA+vQGAKBPa7d4+jl2NB0+tUXJdAAAKJE1iFEAALoV1+EPAIAOlfX4AACgR2ddXgAA6FJajx8AAHp01uUFAIAepZctW0ajRo2iW7dueQCAa9eu0ciRI2nlypVUvXp1MRAulV2nTh3q378/Zc+enYx+xYsXp/Lly9O6devE33OmbC6VPWvWLJoyZQqVLFnS8zlv/n/88cdUoEABklUqm8cGAEDevQIAQJ6WsORyBeKOr6HLKWfFLDfEzZY6WwAAd+QEACD11nKMMQAAjgmF7YEAALAtoaMMAABwVDiiYjAAAKIiTKYGCQDAlExSGgEAkCJjujICAMBN4QYA4KZoGnMBAOCeqAIAcE8seSYAANwVTwAA7oonAAD18Txy5Aj17NmTTp48KZwZGQDi4+Ope/fuYuN+8ODBlDFjRpElYNOmTTRmzBixwT9kyBDatWuX+P9lypShpUuXCpDgrbfeoueee4569+5N58+fJy6Tfe+993rKa/ft25eaNGlCySmnac7qzlImCQBAiozCCAAAeVrCkssVWLzpI+K0tyouAAB3VAUAoOIOi7xNAACRj4GsEQAAkKWkM+wAAHBGHKJpFAAAoilawccKAEBfLAEA6NPaLZ4AALglkjwPAABuiqYxFy4JySfdVJREKlmwOv3PQz3dKJsj5wQAwJFhsTwoAACWpXNkx/iTGynp8jExtmPndlHime3SxlkkbwVq+vAgafZgKLQCAABCa2SnhXHKnzf7q1WrRvPnz/cAABs3bhQb+M2bN6du3boJN9988w3Nnj1bnPAvW7Ysde3aVfz9uHHjKF++fBQbGyv6PPXUU/TGG2+Iz7NmzSoAgUzZrtOu7QdT2eSM2dN+e93OFDx9AQBIkVEYAQAgT0tYcrkCAAD0BBgAgB6ddXsBAKBbcXX+AACo0zYSlgEAREL16PYJACC64+c9egAA+mIJAECf1m7xBADALZHkeQAAcFM0fefCp90OHl8nNUskAAC9dwwAAL16q/YGAEC1wpG1vztxOa3ZM0XKIAAASJExLCMAAMKSK+zGnMKfN+8HDBhAx48fpwkTJgQFAObNmyfaBAIADhw4QD169KBGjRpRu3btqF+/frR3715hv1atWgIw+Prrr1NBBbJiDAAg7PAH7AAAQJ6WsORyBQAA6AkwAAA9Ouv2AgBAt+Lq/AEAUKdtJCwDAIiE6tHtEwBAdMfPe/QAAPTFEgCAPq3d4gkAgFsiyfMAAOCmaPqbC59423JwnrRsAAAA9N4xAAD06s3ekg8dpPPbY+nGlSu2nWcvWIgK1KpNWXLnFrYAANiW1NEGki4fpblr5WRIAQCgP9SyNof9jbxWuTb0YKmm+iflEI+84c+b9XXq1KEOHTrQwoULpQIAnDVg3bp19NFHH9HVq1fFrDkbAGcdaNGiBXXu3BklABxyL/gOAwCAQwODYTlPAQAAemICAECPzrq9AADQrbg6fwAA1GkbCcsAACKhenT7BAAQ3fHzHj0AAH2xBACgT2u3eAIA4JZI8jwAAOiI5o0bN2jJkiU0c+ZMOnPmDBUoUIBeeeUVatq0KWXOnFnUq120aJHfofDJt5o1a9LRo0dp/PjxtHnzZtGnZcuW9Oqrr1L27Nnp9u3btH79evr222/p0KFDlC1bNnrsscfEiThOk3vlWhLN+qOjlKkCAJAio2kjAABMSyWl4dGlP9H+bydJsWUYyZInLz00bDjlKF4CAIBUZf0b27lzJ02cOJH27dtHWbJkSfUsDPWsffjhh4M+S709pqSkiBrla9as8Zxi5s9lbSIDANBws/i4kBU7fyNP7wAAfyd/+OEHv0HltP/169e3VQLAKBvAoEFMTAwVKlSIEhISRBmBvn37UpMmTUgmoIMMAPK+nwAA5GkJSy5XAACAngADANCjs24vAAB0K67OHwAAddpGwjIAgEioHt0+AQBEd/y8Rw8AQF8sAQDo09otngAAuCWSf8+D68TLrl1sKFS7/Mv0QMln3SWYhdn8+OOP9MUXX1Dx4sXpgQceEKfUzp8/Tx988AE1btyYfv31V9qzZ4/H8vXr18WmEl9jx46lPHnyiAXs/fv3U4MGDUTqXG7/0ksvUfv27Yk3vPr06SPAAF5E50Vv/pwhAO7Hp+CWbR0ppT41AAALN4CNLgAAbIgXZtdrZ8/SurffCLOXuea5K/6Dqn38CQAAc3JZbnXw4N81v3lz3vtZ+MQTT4hn5MqVK4M+a8+dOxfyWWoMjtOZjxo1im7dugUAwHLEnNURAIC6eGzZsoXWrl3rccCAzo4dO8Q7EQMAZcuWpe7du1P58uVp8ODBlDFjRgHYbNq0icaMGUOlS5emIUOG0K5du8T/L1OmDC1dulR8B9966y0BRHpf/J7EpQD4WTB69GgqXLgwJZzaTL/EjpEySQAAUmQURgAAyNMSllyuAAAAPQEGAKBHZ91eAADoVlydPwAA6rSNhGUAAJFQPbp9AgCI7vh5jx4AgL5YAgDQp7VbPAEAcEskU8/jzMUEWhDzgdTJAQAgunDhgtiQOn36tNjML1mypDhhypv/vOhtnFrzFp5r2Pbs2ZOefPJJeu+99yg2NpZ69epFzZo1oy5dulBSUpKwmZycLLIHxMXF0datW8WGf+XKlUWWga5du4oFdK63y1kAtscvpg1xs23HFwCAbQnDMgAAICy5bDU+/tty2vvFeFs2AnbOkIHqfT+TDl7cQn/skpthwNvnq40mUbYsudTMIQqs8mnf2bNni+flM8884/dZGOxZy8/mUM9S7n/kyBHxjD558qQw9/7774usLHzJ2kRGBgD9N5ys2PkbeXrPAOCrybx581KVAOBU/SNHjhSQTvXq1SlHjhy0evVqUTKgf//+ItuRAd0wTFmlShUBSjL4yJmS7r//fuGCQQPONMB/8sXgD78bcTkk3vxPPLNdyo0FAECKjMIIAAB5WsKSyxUAAKAnwAAA9Ois2wsAAN2Kq/OXeqmCAAAgAElEQVQHAECdtpGwDAAgEqpHt08AANEdP+/RAwDQF0sAAPq0dosnAABuiWTaechMFc/WAQCQOB168eJFIXauXLnEpjwvcPMJt9atW4s0/d7XzZs3BSjwxx9/iFNrFSpUIN+Fcs4QMHz4cNq2bZvnJJy3jd27dwvAgBfEhw4dSjlz5gQAEKVfWwAA+gJ37Jefad+XE5Q5rDdzNh1M2gQAQJnCRJcuXRI1v++++26R/v/EiRMCssqdO7fYJOQ/jcvfs9Z3aP6epcZGZXx8PFWrVo3mz58PAEBhTHWaBgCgT23f9xr2zBk4GOL5/fffiUsnNWzYUECQXDaJL99ySpwVoHPnzvTQQw95Bs52uRwSAwJvvvkmVapUiTJkyEBHz+6kpVtGSJsgAABpUgIAkCclLLldAQAAeiIMAECPzrq9AADQrbg6fwAA1GkbCcsAACKhenT7BAAQ3fHzHj0AAH2xBACgT2u3eAIAoDaSvMB57Ngx2rhxI61atUpsZHz44Yfi9BNfvKHMp6CmTp3qt54814PnNKtfffUV/fXXXyLtaadOnahu3bpiETTU5weOr6Hfd06UMkkAAGllPHXqFPXr14/4TyONrXerw4cPizS4vGjNp944fb+/hXI++c8ggbcNox3b43S6vPlfpEgRun7jCn2/4m0pMUUGACkymjYCAMC0VLYbAgCwLaGjDPC/pV9//bV4fnqf0DcG6e9Za3wW6FnKn/O/v5xZhdOLc5rxCRMmpLK/O3E5rdkzxbYWyABgW8KwDQAACFuyqOhwMmk/Ldo4SOpYAQDIkxMZAORpCUsuVwAAgJ4AAwDQo7NuLwAAdCuuzh8AAHXaRsIyAIBIqB7dPgEA6I3fjUuX6FL8IWlOsxUqRNnvKSzsAQCQJmtIQwAAQkqEBj4KAABQe0t4bzywp9q1a4vT4gYAwFAA//+8efOK1Kic5pRPOXLK46eeekqki+eUp3zqu1atWrRhwwZxKpJrp/L/D/X5tRuXafqKtlImCQAgtYwcBz65HxMTI061tWjRQkAZxsVwxuTJk2nOnDkixg0aNBAfmQUAjBq7CQkJIjsA2+cMA5wid9Wub2jv0RW24woAwLaEYRkAABCWXLYaAwCwJZ+jOvOzdMGCBTRx4kTxbyhDdPxvYqhnrfF5oGcpl3Lp0aOH+Le3Q4cOtHDhwjQAgKxMOgAA9N9SAAD0a67SI8OPccfXSgFyfMcJAEBe5AAAyNMSllyuAAAAPQEGAKBHZ91eAADoVlydPwAA6rSNhGUAAJFQPbp9AgDQF7/kQwfpz5EjKOX/al/K8Jw5Z04q81ZbKvL4EwAAZAhq0gYAAJNCoZlHAQAAam+GPXv20NWrV8XJb07jXrFixVQAwOeffy42NniDuFGjRmnqyfPnvCnx8ccfiw1/rmfct29fevTRR0XdeN4QCfZ5pkyZpNUwBgBw517hzX9OQc01bdu2bUsvvfSS2Jj3vhjk4LrSd911l2jLkAdf4ZYAYF+cZYDrVHM5gfvuu49kZXYAAKD2++9rHQCAPr0BAOjTWqUn3vw3NuZr1Kgh/v3Lly+fqWet77h8n6U//fSTqC/u72revLkoN8CXjI1kAAAq7xL/tmXELdCoa5VrQw+Waqp/UunU44mkfbR442BlswcAIE9aAADytIQllysAAEBPgAEA6NFZtxcAALoVV+cPAIA6bSNhGQBAJFSPbp8AAPTFL3ZAPzq/c6d0hwwB1Bg7jjLky0kzVqauiyzTWcNK7al80UYyTUatLQAAURu6iA0cAIAe6Q8cOCBOGvoCAEuXLqVRo0aJ2qZt2rQR9Yc53T+f9OYT3wwGMERgpIZPTEwUKeW5HjxvhIwcOTLg50amge3xi2lD3GzbEwUA8LeEKSkpArzg2L388sv02muvpdn853bGRj/HsnXr1h79+TQqZ3ho1qwZdenShZKSkgTMkZycTFwKYMmSJaIcQNeuXal69eoi44MvAJBwajP9EjvGdkwBANiWMCwDAADCkstWYwAAtuRzRGfe/Of64QxQVahQgQYOHOipH+49wEDP2ilTpgR9lp49e1aU2DGuffv20Y4dO+iBBx4gBgAaN24sPpKxkQwAQP8tJSNugUYNAEBvPBNObaJfYscqcwoAQJ60AADkaQlLLlcAAICeAAMA0KOzbi8AAHQrrs4fAAB12kbCMgCASKiu3qfMtPF5KldJNWAAAOrjZ3hY2aK5MmdVhw6nuyqUBgCgTOHUhgEAaBJasxuZz9qc95UmhnOMCwCAnmAGAgB4M/mbb74RWQCM6+mnn6bOnTuL/+sLAJw7d05sDN97771+AQDvzwEAyI/tzZs3adKkSTR37lyxEVWvXj3KkiWLcJQrVy568cUXRWrq8+fPi039K1eu0OjRo6lw4b9L4vDFG/4Mb+zfv1+UBbhw4YIo/cBZBNq3by82pDh2d999N9WtW5fi4+MF5MG++vfvL8pHyII6AADIv0eCWQQAoE9vAAD6tFbliUve8KY/P3f5WZk/f36Pq2effZZKly4d9FlrlNgJ9iz1Hru/8iwoAaAquurtAgBQr7EuDwAAdClt3w8AAPsawkI6UQAAgJ5AAwDQo7NuLwAAdCuuzh8AAHXaRsIyAIBIqK7W54Gpkylx8SKpTu77V2sq1ervU3IAAKRKG9QYAAB9Wqv2BABAtcL67Sf872yKn2P/9Lb3yIs3ay5KdPAFAEBPTAMBALwJzKUB+KQj1yHm04dnzpyhQYMGiVOIAAD0xMesFwY2OCYxMTFpupQsWZLGjRsn0lMvW7ZMZHYwNvUzZMiQqv3Ro0dp/PjxtHnzZpE9gLMBvPHGGwIeuHXrligtwGDIX3/9Jf6uSZMm9MorrwjbXAf3+xVvmx1y0HYAAKTIaNoIAADTUtluCADAtoQRN2BsyPsbCGcFqFmzZtBnbahnqa9dfwDA7sTlUmqOIwNAarUNWPHw4cNB/y3ld6Ndu3bRtGnTaOfOnfTOO+9Qy5YtRR/+jIG5L774grjkTrly5QQ8WaXK34cKZMXO3/2HDAB6Hw8AAPTqbccbAAA76qGvoxTgExh/LVlE53fusD0uPn2Rt8oDVPixJzwnMQAA2JbVlAEAAKZkirpGAACiLmQBBwwAwD2x5JkAAHBXPI//tpz2fjFeyaQq9+1HBWs/AgBAibr+jQIA0Ci2YlcAABQLrNn86Zj19OfIEUq8VujUhYo8/gQAACXqpjXqDwC4fv06DR8+nPiUI29m8KK10a5SpUriBHmwFP9mSwBsjJtDsfH2gT2UANB0swRxc/PWddpycJ6UeLIbAAB6YwoAQJ/eAAD0ae1WT0mXj9LctT2lTA8AQGoZubTNDz/8QBcvXvR8wCUZOGsDw5Cc7Yaz6yxcuJAmTJggMt88+OCDIssOl8bha8WKFTR06FDKmzcv1apVS7xLMWzH71NcJklW9gZ/NwAAAClfC9NGAACYliriDQEARDwEGIAMBVJOnqDN3bsSQwAyr7tLl6aqQ0cICAAAgExlA9sCAKBHZ91eAADoVlydPwAA6rSNhGUAAJFQXZ3PnR8PpzMb0p5+k+GxWNNmVPbtdwAAyBDTpA0AACaFioJmAACiIEhhDHHP5+PoxO+/hdHDfNMCtWpTlQ8+BABgXjJbLf0BAHyafMiQIbRt27Y0AEDFihXFSXM+Bc4L4B9//LFY4N66datIH//oo48KQIBr0Qf7PFOmTFLqF/PkAQDYugVsd05OOU0Hj6+jDXHyMoIAALAdlrAMAAAISy5bjQEA2JIPnSWfIAcAEPqWmj17Nn333Xf00Ucf0SOPPJIKiOzXr58oi2Nc/gBKBgA4o1KrVq2oXbt2oqmqMgAAAELHU2YLAAAy1VRrCwCAWn1hXZMCcVO+pb+WLFbircxbb1PxZs8BAFCiblqjAAA0Ca3ZDQAAzYIrdAcAQKG4ETANACACoit0ua1/P0r6c6cSD3kqV6GHho0AAKBEXf9GAQBoFFuxKwAAigXWbF7HsxYlAPQENVAJACPlMNc2NkoAcErcNm3aUNu2bWn79u3Up08fkQaeP+da8XxKjsEBBgJiY2ODfi4zXTwAAD33iq+XhFOb6WTSfmmn/r3tAwDQG1MAAPr0BgCgT2u3eIo/uZEuXD4upnP03J+UeGa7tKkBAAguJafw79mzJxUqVEic6ud3nhkzZtD06dOpXr16Iv3/+fPn6amnnqKOHTsSw40MScbFxdHYsWOJS/D4e8+SlQHJd/QAAKR9NUwZAgBgSiZHNAIA4IgwpM9B8D8STNX/9ttvlDFjRkHMc/oY7+v06dOipszKlSvpiSeeoG7duvkVS+UijHEKAxkAAt+nXMOJ6+WtX7+eli9fLmrhPf/8854O/DnX25s6daqonVisWDHxclC3bl2RCsj7AgDgnOdBqO8ov+x9/vnnxDUyc+fOTa1btxapn7heou8FACCycQ31HeWTTvwiz4udTO1ybdOuXbvSfffdl2bgAAAiG0v2fuPGDUpISBB1SH///Xd6//336eGHH/YMjFO3cU02/owXq/nHGtcm9XcBAIh8PM08a/kk4b59++iuu+6if/7zn/Svf/2LsmbNmmbwKt+HAACEvldCPWv5u7tkyRLxbnvhwgUqXbq0qIn40EMP+TUOACC05rpaGItXSUlJaVy2aNFCxDHYBQBAV6TM++HFyTFjxnierfzbhWt5+/4e9WdRx7MWAID5WHJLrjnLv034ZP7u3bvFyXyuQxzqCgQAGM/rmTNnit+vBQoUEPVt+T/+99eocfvVV1+JevCFCxcWYACvWfDv21CfHzi+hn7fOTHU8Ex97mYAwOx6kCmhJDdasmkoHT+/W7LVv825EQD47LPPaNGi1CUv+DeMUTdaiZAmjQIAMCmUVzOjjjuv8fE77ahRo6hMmTIhDQEACClRRBo4+Vn7S+xY4o1GFZfbAIBwf2uG0nTp0qXiu92rVy965pln6ObNmyIz0s8//0z+AMk333xTtP/111/p3Xffpeeee06sWfE7WbVq1QQcwO/Z2+MXS82aY8zDbQBAOOu0oWKp4nMAACpUVWMTAIAaXWE1hALnzp0TqfHKli0r/gHhF0bjHwKja3x8vEgxw5vJjRs3Fv+4MCjg79KxCAMAIHBQN27cKBbQHn/8ceL/zfSf9w85TonILwkDBw6kChUqiBeASZMmiZcAJgK9LwAAznh8hPqOHjlyhD788EOx0FW/fn06duyY+L7yxhR/X30vAACRjWuw7ygvUE6ePJkOHTrkOam0YMEC+uOPP2jEiBGUK1euVIMHABDZWLJ3BjV++ukn8d3jH2V8As1Y5DbS1vLic9GiRUXNtXHjxgEAiHzY/I4g1LP24MGDotbeG2+8If6NTUxMFKcLGbbiH+G+l473oSWbhtDx83uUKFqqUA16smoPJbZ1GA31PsQw5Pz582nQoEF07733ivchXjjlWtMMR/peAAB0RM26D4Z3+PcLQ638fhvsAgBgXWcVPTl2DJ/zZi0DHHzCiWPJ/9vfszUSz1oAAOFFfvHixWJz8e233xYgK59Sc+olu/6tWwGAcNaDIhFrAADmVTc2jbiEBpfJMC4GW81AV+Y9WWsJACA83Tie3377rQDoeD2I63qbjSMAgPC01tHa6c9aAADm74Jwf2sGs8zQM78rJycn0+jRowXoyGtN/L7MWZB4jb9KlSpiLZgPa+bIkUOc+j916pRI+c/wJF98QIyBodq1a4s9AX5WoARA6JiGu04b2qL8FgAA5GuqyiIAAFXKwm5QBfhBxv/xhj5vZPCCqTcAwC+UTAjzPya8mRzq0rHgDQAgcBT4H3PebLp69aqII29EeQMAvjG+ePGieCF4/fXX05zMAAAQ6m7X83mo7yhvDq9du1acEjd+7PF3li9/mToAAOiJWyAvwb6j/ELPL+988q169erCBJ+GYqCDN6l8SX4AAJGNJXvnfyM5vRpvHvN3kE/PGACA93eX/22dMGECAIDIhyzgCEI9a7l+cExMjOfHMhvibB18SsPfs1bH+xAAAGvvQ5xdhU+K8jP12WefFUb8fYe9rQMAcPCXl0hkt+LsV1z/0l9GDu/RAwBwViz9vedwZg4GAwJlnPOegY5nLQAA8/cMAxwMrXKa2hIlSpjvGIGWZ5MTaP76D6R6diMAEO56kFRBTRoDAGBSKCLPphGvEZnJzGHespyWAADC03Hv3r0i2wpv5uXJkyeszgAAwpJLeeNoeNYCADB3G1j5rRnM8qpVq8T6/ksvvUTt27cXa/7GYRPONsmHAPl3LWef5GcBr08YB0/4Ny4fROE1K/5v2LBh1KpVK2rXrh3dvHWdpv32urlJhdnKTRkAwl2nDVMqKc0BAEiRUYsRAABaZIaTYAr4AwCYFON/aPg0zS+//CL+QTFqyvij+XUswgAACH0fGzSgLwDAPxD4dBtv+nNM161bJzIA8N/5LtIAAAits+4W/r6j3mPgDSymhkeOHClO3XDdS98LAIDuqPn3F+g76t2a2/zwww/E31vO8uBL8wMAcEYseRShNg8BADgnVmZGEupZyzb4eTt+/HiRivjVV19NY1bH+xAAgNDRNPOs5RSNXAaLT63yOy/H1PcCABBa60i14N8mDMlxassGDRqEHAYAgJASaW1gxI9PI/Gpf1605MXLF154wTHwOQAA87cEgzhz5syhggUL0ooVK8Tp/w4dOohY+pabM29VbktOdyu7drExQjcCAOGuB8mNljlrAADM6WT8ZuEU0nwAiLNb8XeUU0U3bdrUb/lA85bltAQAEJ6Oc+fOFaVW+IQwl3Xl+uCc4dU4TBDMGgCA8LRW3ToanrUAAKzdBWZ+awaybPyW/fPPP8Xpf+9MZwz/zJ49mwYMGCAyFHLJye7du4t3MD5YxOVhjYs3sRnQ3LFjh8dO0uWjNHdtT2uTCtHLTQCA71RDrdMqETSEUQAAkVDdmk8AANZ0Qy+JCvhb8DZq8XF6YybNLl++TJ988gn94x//ECmmfH/I61jwBgAQOujBFrw5TTWfEOeXEE71xpv/XAPI9wIAEFpn3S2CbUrxZ3zCmNM68SnkZs2a+S3VAQBAd9T8+wv2HTU2k/kFvnz58uI7yi/xvhcAAGfE0lhM880A4D06AADOiZWZkZgBAJi25x/hnKHD3ylHHe9DAABCRzPYs9b4jDM7FClSRJR0KFeunF+jAABCax2pFnwqhjN08HfRTKpxAACRilRgvwyvMpx8/Phx0ejll1+mt956K2DJOW9LOp61AADM3zP87yeno+YF6Mcee4xiY2NFDVrOzlG1alXzhpS1vE2Tf31ZmXU3AgDhrgcpEzeIYQAA5lXn7CqzZs2iypUri+8knwxloJWfwWYgOvOerLUEABCebryut2bNGvGM5ZIry5cvp5kzZ4oSn6GysAAACE9r1a2j4VkLACC8uyCc35qBLHMZX07/z+Vd+d2KT/EbF0NcDPywnzp16ohSIFymsFOnTiKrKF9cXpSfCfx798qVK+KgWOvWrcVeDgORG+Jmhzcpk63dCACYXac1KZHUZgAApMqp1BgAAKXywrgZBfwteG/ZskWkk+H6MVxnhq+VK1cKysyXKOPPdCzCAAAIHc1AC968CMMABxOCTA5yzVuuOY4MAKE1dUKLUJtSRgaAoUOH0j//+U+/J6cAADghknfSL/pm6fAenUGWcqYOpnV90/oBAHBGLHkUyADwdyzaNp5FRBmcExiLIwn1rOUf0vyd5A0q/rHt79LxPgQAIHSAw8kAwIsj/t6HxLtvi+ahnVlsUXXocLqrQmmasbKdRQuhuzWs1J7KF20UumGUtbh27ZpIZfnII4+YqhfP0wMA4Kwg86lF3rjgWtScAYBTyDPMgQwAzoqT2dF8/vnnImMgL0jzIrVRb5wzq3C62chfAADCjUG460Hh2pfRHgCAdRV5/YAzQvJvGeN7a92a/Z4AAMxraKQA58NZRjYyfv7yv6nPPPMMNWnSJKgxAADmtdbRMhqetQAArN0JRgaAYL81/Vnm3zmc3ZUhH/7T38G9nTt30sSJE8Xmf758+eiVV15JldGFD6Iw4MWQO3/GaxecAYavyb+2sTYhE73cCAAY0w61TmtCHulNAABIl1SZQQAAyqSFYbMK+Fvw5nRSXDuG/7Hhf0z4YjKRSVPeZDT+zvChY8EbAEDoiAZa8OZFGU4jbizAGIsyZcuWFfWEvC9kAAits+4WoTaljPFwKjhOEcVp47NkyZJqmAAAdEfNvz8zm1Lck1PBcZrGLl26pDk5BQDAGbHkUQAA+DsW6QEAOHXqlHi2cjpj3qwKlNJYx/sQAIDQzwCzz1o+EcFpx/l0hb8FUwAAobWORAsGW/nkIp90M0DlUOMAABBKIb2f84I3nxhnQNlIVcqw+ZIlS0RWDs5WFuzS8axFBgDz98SMGTNEGYdu3bp5OvHvF85q5f135i3KbgkAIFxFw10PCte+jPYAAOypaHaNwZ4Xc70BAJjTiVsZa3mcMbBly5aejrxWW7JkyVR/588qAADzWutoGQ3PWgAA1u+EUL81rVu23hMAgHXtgq3TWrdqvScAAOva6e4JAEC34vCXRgF/L/6cPoYXujnlDJOlfHFtv++++w4ZABx8DwVa8OYfA5xK3CCEjR8NxYsXT1PDGACA8wLs7zu6bNky2r59O3Xu3NlTI54BgLi4OL8UPwAAZ8TV33eUT8HxSUYmc400qfxiyc9fTvdlPIONGQAAcEYseRQAAP6OhdsBAKN2Xo0aNcTmv0HP+7sTdWxKAQAI/Qzw96zlv2Mg8sEHH/RkyjEWZbgGbqNGaU/KAwAIrbXuFvwOyxnK+B2WU1mavQAAmFVKTzs+mcQnojirilHCgQGA+fPnp/q7QKPR8awFAGD+Xvjvf/9LXG7OiCefLuZsggx3IAOAeR2d1DLc9aBIjB0AgHnV//jjD7Ge5712wOAOxxkZAMzr6JSWXAOc1wuM2IWzyQgAwClR/Hsc0fCsBQBg7p6x8lvTnGW5rQAAmNMz3HVac1bltgIAIFdPldYAAKhUF7ZNKeBvc5EX1zglWEJCgjiFyv+fT2hw2mp/i206FmGQASB0OAMBAFwndcqUKaIEQOnSpWnbtm2ihnGfPn3SnC4GABBaZ90t/H1H9+7dKyAd/hFfv3598V1FCQDdkQnfn7/vqLGZwZvJ/J3Mli0b/fDDD4QSAOHrq7sHAIC/FXczAMApNTk9fNGiRalDhw6UOXPmoLeZjvchAAChv+mB3oe4lNVvv/1GgwcPFifH+X+jBEBoPZ3UgjOS8XeSY8gn3cxeAADMKqWnHaf859SkXLqKM3DwRgaDHZydrG3btgGzrBij0/GsBQBg/l7g+PHvkoYNG4oyDpyalgF0zrDC5ecifyEDQLgxCHc9KFz7MtoDADCv4pEjR8R3lJ+vvHbAawn8/eS1hAYNGpg3pKglMgCEJyzXAO/fv78oS8YA6/Lly+k///mPqcxIAADC01p162h41gIAMH8XhPtb07xleS0BAJjTMtx12kBWT/y+nE7HrKcbly6ZcxykVfZ7ClOBWrWpYO1HRCsAALYl1WYAAIA2qeEokAKBUn/x4ilTwfw5X5xeik+Qcyp530vHIgwAgND3cKAF71u3bhGfGJ86dapYYCtWrBh17NiR6tatm2aBDQBAaJ11t/D3HeWTNVu3bqUJEyYQ16XmGpu+dZ+8x4kMALqj5t9foO8onzD+/vvvafHixcS1wvikMaf/501H3wsZAJwRSx4FAIC/Y+FmAIBPqfLpGt8rT5484nRjmTJlUn2k430IAEDoZ0CgZy3XVOR/U+fMmUP83OX0qe+99x5VqVLFr1FkAAittc4WRs3iixcvigw5XGvc7AUAwKxS+tpx1ip+jnL9Uk75//zzz4t3WX+/NSPx2xMAQHj3wtGjR0U8GTQvVKgQderUye9vzfCsymoNAMCKkuGsB1mxb7cPAIDwFGQwhzMh7d+/X6wd8OYxl7YKltkqPA/WWwMACF8773hynW+GOQK9z3pbBwAQvtaqezj9WQsAwPwdEO5vTfOW5bUEAGBey3DWaf1Z3fvFeDr+23LzDk22rNCpCxV5/AkAACb1ckIzAABOiALGYFsBHQveAABsh8mUAQAApmSKukYAAKIuZAEHDADAPbHkmRxZMI8OTv9ezaQyZqRG836kHQk/Ucz+WWp8uAgAkCGQjvchAAAyImXOBgAAczpFQysAANEQJfNj1PGsBQBgPh7ObwkAwPkxCn+EAADC18ypPQAA6IsMAAB9WrvFEwAAt0Ty73kAANATz5STJyim/TtKnGXOmZPqzZwNAECJumqMAgBQoyusalZAxyIMAAA9QQUAoEdn3V4AAOhWXJ0/AADqtI2EZQAAkVBdnU8d70MAANTFz9cyAAB9Wqv2BABAtcJ67et41gIA0BtTtd4AAKjVNzLWAQBERncVXgEAqFDVv00AAPq0dosnAABuieTf8wAAoCee53fuoNgBHypzVnvSt3QiwxHi76eq65/1xlLuu4qoMp+u7AIASFfhdu9kdSzCAADQc/8AANCjs24vAAB0K67OHwAAddpGwjIAgEiors6njvchAADq4udrGQCAPq1VewIAoFphvfZ1PGsBAOiNqVpvAADU6hsZ6wAAIqO7Cq8AAFSo6t8mAAB9WrvFEwAAt0Ty73kAANATT9UAQNWhwymp8FUAAHrCadsLAADbEsKAExTQsQgDAEBPpAEA6NFZtxcAALoVV+cPAIA6bSNhGQBAJFRX51PH+xAAAHXx87UMAECf1qo9AQBQrbBe+zqetQAA9MZUrTcAAGr19W/9dMx6OjB1MqWcPCnFffZ77qEyb7WlgrUfEfYAAEiR1RFGAADoCwMAAH1a6/Kk+lkLAEBXJPX4AQCgR2cAAHp0jhYvAACiJVIYZ1AFdCzCAADQcxMCANCjs24vAAB0K67OHwAAddpGwjIAgGHbqz0AACAASURBVEiors6njvchAADq4udrGQCAPq1VewIAoFphvfZ1PGsBAOiNqVpvAADU6pvWusqF7xpjx9Hdpe8HAKA7qAr9AQBQKK6PaQAA+rTW4Unls5ZPGOet8oA4YZxwapOS6RTJW4GaPjxIiW0Y9a8AAAA9d4bK7ybPABkA9MRRlhcAALKUhJ2IKqBjEQYAgJ4QAwDQo7NuLwAAdCuuzh8AAHXaRsIyAIBIqK7Op473IQAA6uLnaxkAgD6tVXsCAKBaYb32dTxrAQDojalabwAA1Oqb1vrOj4fTmQ0xStwWa9qMyr79DgAAJepGxigAAH26AwDQp7UOT3FTvqW/lixW4qrwY49Txc5dAQAoUTdyRgEA6NEeAIAenaPFCwCAaIkUxhlUAR2LMAAA9NyEAAD06KzbCwAA3Yqr8wcAQJ22kbAMACASqqvzqeN9CACAuvj5WgYAoE9r1Z4AAKhWWK99Hc9aAAB6Y6rWGwAAtfqmta7jO4oSALqjqs4fAAB12vpaBgCgT2sdnnQ8a5EBQEck9fkAAKBHawAAenSOFi8AAKIlUhhnUAV0vHQAANBzEwIA0KOzbi8AAHQrrs4fAAB12kbCMgCASKiuzqeO9yEAAOri52sZAIA+rVV7AgCgWmG99nU8awEA6I0pe0v6c6c0p9kKFaLs9xT+P3sAAKQJa9KQju8oAACTwYiCZgAA9AUJAIA+rXV40vGsBQCgI5L6fAAA0KM1AAA9OkeLFwAAEYzUhQsX6Mcff6S9e/fS9evXKVeuXFSvXj1q1KgRZcqUKYIjiz7XOl46AADouS8AAOjRWbcXAAC6FVfnDwCAOm0jYRkAQCRUV+dTx/sQAAB18fO1DABAn9aqPQEAUK2wXvs6nrUAAPTFNOXkCfpz5AhKPnRImtPMOXNSmbfaUpHHnyAiAADShDVpSMd3FACAyWBEQTMAAPqCBABAn9Y6POl41gIA0BFJfT4AAOjRGgCAHp2jxQsAgAhF6uLFizRp0iQ6d+4cVa9enUqWLEmbN2+mQ4cOUe3atalFixaUIUOGCI0u+tzqeOkAAKDnvgAAoEdn3V4AAOhWXJ0/AADqtI2EZQAAkVBdnU8d70MAANTFDwCAPm11ewIAoFtxtf50PGsBAKiNobd1lfXia0/6lrLfcw9N/vVlZROqXf5leqDks8rsR6NhHd9RAADReGf4HzMAAH2xBACgT2sdnnQ8awEA6IikPh8AAPRoDQBAj87R4gUAQIQitXr1alq8eDG1bNmSatWqJUZx8+ZNmjFjBiUkJFD79u2pSJEiERpd9LnV8dIBAEDPfQEAQI/Our0AANCtuDp/AADUaRsJywAAIqG6Op863ocAAKiLn69lZADQp7VqTwAAVCus176OZy0AAH0xVfmsrdCpCxV5/HEAAPrCKTzp+I4CANAcVIXuAAAoFNfHNAAAfVrr8KTjWQsAQEck9fkAAKBHawAAenSOFi8AACIQKd7onz59Oh07dozeffddyps3r2cU27dvp1mzZtGLL75INWvWjMDootOljpcOAAB67g0AAHp01u0FAIBuxdX5AwCgTttIWAYAEAnV1fnU8T4EAEBd/Hwtq9yUqjp0ON1VoTTNWNlO2YQaVmpP5Ys2UmY/mgwDAIimaIUeq45nLQCA0HGQ1ULls7ZUq3/Rff9qDQBAVrBM2tHxHQUAYDIYUdAMAIC+IAEA0Ke1Dk86nrUAAHREUp8PAAB6tAYAoEfnaPECACACkUpJSaGpU6cKz2+99RZlz57dM4rDhw/T5MmTqWHDhtS4ceMIjC46Xep46QAAoOfeAACgR2fdXgAA6FZcnT8AAOq0jYRlAACRUF2dTx3vQwAA1MXP17LKTSkAAPriyJ4AAOjVW7U3Hc9aAACqo3jHvspn7f9v77yjLSmqPloTiANDlCSgZAWUIKIIDAZEBUwoKKAiiiJBDJgw/PWZA2LALEGCoKgoiEpQDCAi4CCggiASBckDQxzmfWs3q8am6b5dN/S9fd/bvZbLxZu+3dW70jmnfnVKAcDw6jH/pmH0UQUAo6nbJt6qAKAJquXPVAAwPNbDeNMwxloFAMOoyf+946bTfxZYPF4wf/5AXrzMOuuGVV/wwsD/cykAGAjW2ocoAKhFNKVuUAAwguqeN29eOPLII8Nyyy1XKQDYbLPNsuMBvNIIDMPoUACQVhf93qUAoF+C7fy9AoB21ksvpVIA0Au19v5GAUB766aXkg3DHlIA0EvN9PabJhelFAD0Vie9/koBQK/k2vm7YYy1CgCGV/dNjrUKAIZXj/k3DaOPKgAYTd028VYFAE1QLX+mAoDhsR7Gm4Yx1ioAGEZNPvaOf3z5iHDrb3498BfOnDUrPOvwI8KSq6yqAGDgdMsfqABgSKDH5DUKAEZQUffcc08mACD1f1UGgI022ijsvffeIyjdeL5yGEaHAoDhtA0FAMPhPOy3KAAYNvHm3qcAoDm2o3iyAoBRUG/uncOwhxQANFd/xSc3uSilAGB49cibFAAMl3fTbxvGWKsAoOla/N/zmxxrFQAMrx7zbxpGH1UAMJq6beKtCgCaoFr+TAUAw2M9jDcNY6xVADCMmnzsHU3aQxu9811htRe+SAHAkKpTAcCQQI/JaxQAjKCiBi0AOPvss8M111wzgi9pzyvXvvCCsPSddzRSoPtXXClcv/Vzw/Qnzw3TlrynkXcsvG+lMHHrpo08e9weOvOhh8L6vzm7sWLf/MzNwry1Vg0znnp+Y+9Y+N+NwsS9qzX2/HF88Dq/PzcsMaAUUsXvv3vNtcItmz4zTF/rojBt8cGkqSq+Y+G8VcPEbU8bR/QDL/Pi8+8L6/7+twN/bnzgjVtuFe578uwwY+0LG3vHwls2CRPzV27s+eP04BX/dXVY5aorGynyxLRp4cqX7BymLXdDmL7yvxp5Bw999Jo5IYRpjT1/nB48FHtojblh2lLN2EMT81cKC2/RHopt7mm//HljzQ/b9v6VZ4cZ62gPNQY59+Dlb7g+rHbFZY296qoX7RQWrnh7mLHKVY29Y8G1zwvTFi7W2PPH6cHDGGunrXZZmD7rzkawTDywXFh48+aNPHscH9rkWHv7+hsE/jdjvd81hmbhHeuGibvXauz54/jgYfTR6WtcGqYtdXcjeLSHGsFa+dCJ6Y+EmU3aQ7dtGCbmrT7cj2rp25a74fqwesP20MSKd4TpqzTj32a+57XbhLBw8ZYSHm6xhjLWrnZFmDbr9kY+bOKB2WHhzVs08uxxfGjz9tCGYcZ6zcUStYf+1+pYI6N/NnURS3hgrYkwfbUrmnpFePT6Z4fwyNKNPX+QD95zzz3D7NmzB/nIgT5LAcBAcaY9bNBHABx22GHhrLPOSnv5JL1rq6WXCivOnNHI19254NFw0f0PhI22mh2WXX5mI++4678Ph2v+el8jzx63hy4+LYTnL7tMY8W+7P4Hw23THw2bz1mhsXdce8X8cMd/Hmrs+eP44G1nLR1mzZjeSNFveviRcMWDD4VNnrtcWGqZZsaBO/7zcLj2CvsoFThr+vSw7TLNGWFz738w3LPYwvCMbZdvpL3w0KsvvS/cfdvDjT1/nB68zuKLhw2WbCaAMTERwln33hdWfcqSYa0NmmszF52NAFABAO1uKPbQs2aHZVdoyB667eFwzaWOtXEM2Wl2c/bQn+ffH+6dPhE236E5e+jff5sfbr9Ze4j6XHOxmWHjpZZsbHr49bz7wvJrLBGeuvGsxt4x97d3hQWPTDT2/HF68DDG2vU3WzYs/6RmBBf33rUgXHnxvHFC3mhZmxxrr3no4XDNQw+FrXZcqbFvuOGq+8Ot1z/Y2PPH8cHD6KMbbrlsmL1iM3307tseCVdfeu84oh/LMs9cbFqz9tDf54fbb9IeesweWixsvNQSjbUT7KHlVl8irLNJg/bQ7+4KCx7WHhqW77neZsuEFZ7UTLxCe+jxXbF5e+jhsNWOKzbW/2/45/3h1uu0hwC8wozp4dmzmovBEUuYWHFmWH+z5uIVl513d3jogYWNtZdBPvjUU08Na6655iAfOdBnKQAYKM60hz344IPhqKOOym6uOgJgzpw5Yccdd0x7oHdJQAISkIAEJCABCUhAAhKQgAQkIAEJSEACEpCABCQgAQlIQAISkMCUJ6AAYARNYGJiIhx//PHh+uuvDwcddFBYfvn/7XKcO3duOPHEE8Nee+0VNt/ctHwjqB5fKQEJSEACEpCABCQgAQlIQAISkIAEJCABCUhAAhKQgAQkIAEJSGAsCSgAGFG1XXTRReGUU04Ju+22W9h6662zUjz66KPhuOOOC9ddd13Yf//9w2qreYb4iKrH10pAAhKQgAQkIAEJSEACEpCABCQgAQlIQAISkIAEJCABCUhAAhIYOwIKAEZUZQ888EA45phjwo033hi23HLLsPbaa4eLL744XHvttWH77bcPu+yyS5g2zfNsR1Q9vlYCEpCABCQgAQlIQAISkIAEJCABCUhAAhKQgAQkIAEJSEACEpDA2BFQADDCKps3b14444wzwmWXXRYeeeSRMHv27DBnzpyw7bbbhhkzZoywZL5aAhKQgAQkIAEJSEACEpCABCQgAQlIQAISkIAEJCABCUhAAhKQgATGjYACgHGrMcsrAQlIQAISkIAEJCABCUhAAhKQgAQkIAEJSEACEpCABCQgAQlIQAISKCGgAMBmIQEJSEACEpCABCQgAQlIQAISkIAEJCABCUhAAhKQgAQkIAEJSEACEpgEBBQATIJK9BMkIAEJSEACEpCABCQgAQlIQAISkIAEJCABCUhAAhKQgAQkIAEJSEACCgBsAxKQgAQkIAEJSEACEpCABCQgAQlIQAISkIAEJCABCUhAAhKQgAQkIIFJQEABwCSoRD9BAhKQgAQkIAEJSEACEpCABCQgAQlIQAISkIAEJCABCUhAAhKQgAQkoADANiCBARI49thjw5lnnhkOO+ywsOmmm/b15HvvvTd88pOfDPPmzcuet+aaa/b1vCZ/nFLWlHuaLOMwnj3ZvvHGG28Mn/jEJ8J6660X3vnOd4aHH354bNpkP/Vd/O4llliin8eFX//61+G73/1ueOlLXxre+MY39vWscfpx/O6ddtop7LPPPo0W/ayzzgpHH3102HfffcOLX/ziRt81FR7eD0/6z6c+9akwe/bs8OEPfzgsu+yyUwFZX99Y5D3ZGfbTvspAH3fcceGXv/xleOtb3xpe+MIX9lUXw/xxW8s92WyZYdap72o/gabbd9343fT762oAv/LjH/94dttHP/rRbK6eKldkf/fdd4ePfOQjrfatp0qdjNt3TlWfru31NOpxte18LF89Aft2PaOpdMcw41hTiavfOvkJOB+3t44VALS3blpdsoceeih85StfCX/5y1+esNgdF88I+o8ysPDII4+Eb37zm+H8889fxHKppZYKm222Wdh9993D6quvPnDGLPKdc8454UMf+lB45jOf2dfz77nnnvB///d/gQGURZSnPOUpfT2v3x/fdddd4Wc/+1n43e9+Fx544IGw/PLLh1e+8pVZsP3++++vLWvT3/OHP/whfP3rX8/K8+Y3vznMmDGj30/u+vfD+saJiYmw6qqrhkMPPfQJwavf//734Vvf+lZ49NFHw/rrrx8++MEPhlmzZnX9Lfzguuuuyxb8EQC8613vCg8++GBtPff0opofxbrlu7mo26c+9alZ+3vWs54Vpk2bNtDXFr+7XwEAC1Pf+973wote9KJsgarJKwZ2GYfLruWWW66RoCft7ZhjjgnnnntuOOCAA8Lznve8bEFuWN8d3/WmN70pE1p4hRDH7D/+8Y+ZkKybflPkee2114ZPf/rT4clPfnI27nQaU2L/wQb42Mc+Fmhzk+X6+c9/Hk488cTsc5hnBiU2KfIeJsNR2EqD7q/R9hp0/58/f374zGc+E66++uqs/+yyyy6Z/Zi3L7DRDj/88HDllVdmcxHj33bbbZfU5Jsqd9LLO9zUtC3Tb/na9HvsYezis88+O9x8880BO4UF1ec85zlh1113DU960pOSiotf9dWvfjVcdtllmc2/4YYbJv3Om+oJXH755ZkobYsttsjErE3bsnXj96j7V3w/5MZtjo7isapaf8lLXtJRcDpq9vWtderdkZ9n49cvvvjiWX99/etfn/m7KRd1i89K/2bjxGqrrZbys67vGaZv03XhJsEPymxS2sNGG20U9t5777D22mtnX1n0SxYsWDCSGMUkQJ78CTHGgN0bBVT4/yeccELm87/sZS8b640O49y3b7311kzYx2adfNw4P74WfaRB+2J1DalsrCc2z1i/5557hpVWWqnuEUP993FtD2X9FHCd1m+GCtaX9U3gqquuyuwd+jsX8Yc11lgj7LzzzlkMYrHFFuv7HfkHYHsT5yX2vscee9Q+W1u7FtHIblAAMDL04/1iJpAvfelLYe7cuU9Y7C4LfJTtqK2anAZFJl/G4jMxMHAOGSgHeU1WAQB1+vnPfz7ccccdT8CF2AFxQp1YYZATQVmmhbhITPCHXdaDXhROaSeD/May90VDNP4bgZFXvOIVi24lEM1CxBVXXJH9jfbdT3CvLQKA4nfHD6aO3/72t4cddtghpXqS75nMAoAVV1wxE2YNOjCmACC5eQ3lxk5jNv2GhczXve51lUIpBQBPrKY4vv7jH/8ICxcuzMSECKP6FQjxplEKAEZhKw066NTUQnqc01nY5WLcJLC28sorL2ogf/7zn8MRRxyRLfxydSNCaKrc/Q4yqbbMoDM59FvuYf/+zjvvDF/84hfDNddcU/rqbkR/jC/4VYwvwxAATKW6++tf/5oJ2DbffPOhiFkVADTXE+sEAC9/+cuzhYSqK3Vsa+4LfHKRQHGezf87i70f+MAHAr5L3cV4jNCHgPggBABVmTLGdVGojl9b/r2TTZq3wRQADL/GysbPiy66KNsUtsIKK2SigFTRY5Ol7zWT4zj3bTZjEavFhsQ3RYTKhT1CNs/77rsv+9uBBx6YLQ4itPna174WLrzwwmyMxaft50rJgttprN9kk03Ce9/73oAgoC3XuLaHKjun0/pNW5hbjjQC0a8pu5u1AWJ8g1wLiRtgFACk1U+b71IA0ObaaXHZuhUAlC2oNe2El5Xx+uuvz4yj22+/vZFU0ZNRAICByM76Cy64INttzu4Z/p/dpT/60Y/Cc5/73EyNPUwBwCA5D7KbNd2moyFK9gV2OLAL/n3ve19Yeumls89glyJqQBb+SW+55JJLTioBQAymEygny8Gf/vSnsOWWW2ZtchCLcLEtjLMAIN+em26PdX1nmI7ToBcU676tzf+en/vYRbrffvtlO/cJDpx66qnhjDPOyBxsFpnWXXfd0k/ph2fd4keb2XUqWxxft9lmm/Cf//wnYE90YtjNd7ZFABCzFzVtK/XTvsq4NrWQHsdQFhaYT5lX84E1hE/MRdhHT3va07Ld21NJADDoeuymz4z63rxtTEaxt7zlLVkbmD59eqC9kA2M9tFpMXKU3zCV6k4BwONb2jhnAMh/SS825qjt4lH2+ba+u1gnxBRuuOGG8OUvfznLqpKfc4f5DVX9pJd2N8xyj/u7yuJ3LOh+9rOfzXawVmXFtG83X/NFxsSfWFzGNj7kkEOymEwbrl7jOOPet7///e+H0047LeQz4ZCh6hvf+EZWLcQCEGkQR6TOqDtsWTaG5IXNvdRhSmy2bKz/29/+Fr7whS9kIq9+Ni31Uua634xre1AAUFez4//vRb8G35N1GbI1s04zyizc0HU+bm8bUwDQ3rppdcm6EQCgLORs5rorDlYot0mxe+mll2ap5kn7RcCd3c6kEo6KbAwV0uz/8Ic/zFIH7b///o9Ld1JWxvzfCNKSppp0ScVnEcj71a9+laWzvu222zIFFQsl7CyPaTkJ7HE2EO+nnNtvv322wML35o8AYGcQ34MiE8Vl/ltgQsom+LBrm28lZSjKLZSacVF9t912C7/97W/Dv//972zRlxSza621Vh3Sgfz7v/71r2xRmYt08htssMETnpsf5KvKmnIPD0bRfdJJJ2XpdGkLLFRxhvirXvWqzPGjvqrSm/N76pS2wERI/fzkJz/JJiHqj93icOM5LISdeeaZWd3FK6ZHJ9DfSxukjbLLiNRoTdRZNEQRXfAO0v/Q1p7+9KdnnxANf9o26Wi5ojHdiWtcPKctfuc73wkY42TJ4DgFFgs5SqB4BEDV99EvyMZw+umnL0qHS/pG0vaRrp8+9e1vfzs8//nPz9Lhk0o59kvKWHYmZ5kBHv8Wd3Th4JCaiDo+77zzMjYECehzVe0p9bu5jzKifuS99M38NzE+0MZ4D+nWuUi/xDfTfmNZaZuMNfw3F/0cJWVTx1WUGV84etRNp7ENFTcLWoyD9BHaA30DNSmBuaOOOiowLqyyyirhHe94R5aWkYvzrH/xi18sElcV6y0q8rfaaqvsObFvPuMZz8ieg0Na135gzU7biy++ODtegKwk/B7RC++Li2/xXeuss86iXdq97ggYyEA6xIfEhWrGwOICNW0XR5vx9Q1veEOWKiyVJzurSP2PU0F6f+qAtI+MG/QH+vOmm2666OgQ7iUdJMGIWE/d1PMQkSW9ivZ6yimnZDslaP/M/cUsLPm+wwIg8zpjAGPBnDlzMlsihXcMXnViWGULpdgv+Q9OsZU4ViN+G99CnSJCgwXtrWq8T/1eytOrrcT4GQNP7P5k3GMOKHJPquTCTfkx9AUveEH23VtvvfWiHTS33HJLZpMwFm688cbhxz/+8aIxKGWsTSk3gtVe7JGUdtCr/cn3suPrkksueRwx7ATskV7t6l7qaFS/ibYx7Q87jLmm6kqZjxivObYMG4Ldq4yldXWfn1OZP7Fr6QPYblVtBvu2qu7ijrFRMW3qvZ0EAJ1s9Tq7uYo/HPGb4jE4+HZHHnlk1l8OOuigrG5T/Ltu3l9lU8GUcQz/II6LjOccF0bbbVvAvZs2UOYbML9yPOHJJ5+cLSLnfUhs+TK7eFCc8TuwgxkbYkYYvofFmL322qsr27vKfqgbE7rh15Z7y+oEfojriH3su+++2XFLdd8e00sTt4m+ZF3dxlhOMVZAmbB58/WIwAvRPf4m/kcnn66urHn7jecQuGc+HnaMpy1toM4mxT5EAIBNHLMwMf7m/RLqatDjan5eTUl73EaegyxTvq++//3vz2JExAuIjzKvYPOn+PExnXQxZhMFBZ3iBHW2dVmWGGK0+KjYV538leKcQtyVdsdcie+behzJIJl38yxi55QXG+M973lPJlzGdyMmiI3Jd9B/iOvFWAE7/2NWgF78MOJ59MN8bJb3xvfky18mACCLGvYR8fWYAaBuHk8dP/OxuZgqnfKw5oCdjW3YTXvopi5GeW83AoBu5qr8ugvzIfHATvFc+mqnGOyg4oKjZD2qdxf9Guzb+LeYAZi1AkQ+nWKhcW2F+HQnWyRmWmZNZp999qm1xzqt+7BOM+qjrUdVb214rwKANtTCGJahGwEAxkhUHnb61CgAYFdvmWAA548zd5n0MfBxlEjDi5EQFwHzu4CLZWSRCMOGFOlxFxeTV9mzXvva14bPfe5zWaAgf+WVkzilOKd55zDeGwUA0XDkffmLhdCDDz44M8Y48xPjJ14EjDCacDooW0w9m//9MNMkUR+kJY2Ob9xtXmbQdSorhlfK92CoIr4oXizssajKAjvBlaortgUMW4xgjI94xR3kqOMwSIpXFAD8/e9/76kN0j55Z1N1lndMSLHGNyAYYYcZkzxsWJQhwEjWBq4Y3OvEFaeN31P2slS2xbSpnb4P3mUijdiuWZDn32n7MRV9XOzim+g7yyyzzOOqpuiQUVbGFIJ8OHU4kDh8BGRiWjMewLO4p6o9pX73zJkzF51vly8YQV0cLAxigqs4EfkrjgOdjjB497vfHZ797Gc3MguUOQDR2O40tsVFqWKhcOypN5z7eCGsiXVW3IVbrLdYz9Rf8YoOBAG8Tu0Hg5H+ybnceWcuPi8KAMrU/73uCGikchp8aN2YHespjofd8IwLGrGe8nNbHCdYFGXxo996bhBR14+OqRXjuZdkAGC8zQcseGhV32HejGKMbnh3YhhFgkVbKMV+yQNIsZVY0OLbENXFMYC2wI4f5paiKC+O96n9tR9biXekcO+60gsK9re97W3ZoipzLHMXDvZvfvObTNCGEIT5gDmoKELqZazNt5eqlNd1NnFdOyCQ3qv9SdYd7HTGmvyFAKAfu7qXOhrVb2K95FOqVpUlZT7it8Wj1erqnkwdjLWMT9EfYlxnMbjKj0LAg31YVndTTQBQZ6vX2c2xXov8d9xxx0UCAMZ9bEPsIWxO+Mexe1Dv7zRP0C5iFrdi++z3mLBR9b343jIBACILdo4X7UPEjvhKeXF93EmcWs+dOJMVj76I/VO8EADQLwnENj0fDDLl67Dqt2xRKMZr4nnW+Bp142GMD1FPqXWLSLMsVkAgHBsvH0MoCgDKfKTo06WWtW4MGFYdtOk9VUcAYBexQIjYkquYbYy/9RtnYoyuGtdZQJ7qV76vsnCMqIxNWMSdYur2uDjbyS+IY3cxZkMcrs5/xP/qNJayCFaMOxMrwk4vLlRTn3l/JT+nvPrVr85iwbyvTdkNOrXBKErmnrgDmMy3jKMs+rOpIwqqYmaAuBmgVz+MMY/NAPnYbJ0AoDjuIaxAUBKP5k2dxzuNn/hk+IZseClerDngr2Bzp7TTbo7zasMYEftpGZ9YvhijTJ2rirEGBFHMnZ3iuQjbOsVgBxUXbAPzYZehKADg/cSi6ePRVkEMyXi63nrrLdoMVXW8b50tUrS3U9tN2XO7Odpp2FynwvsUAEyFWm7gG7sRAGDMdXMEAAsK//3vfzO1EoYhwXIMMAaz/C5kBhScahx6FuGLKcA7nSHGQMjONQIj0VnIP4vJDOcTQ2T27NnZUfSGnQAAHxNJREFUQga7JjECcSo5gywG6gjmsMvxpptuynbVYEgwqSI4YEcyAyT3EHwgcMx5SzicPIddVCx2xZ107LpGhc5CN9xi2dh5hoFGsA8WGFZNnONd1lSKO63LUq3nDY2qsuIYpHwPxit1h3FGPeBcwCxvfJWlmSpOhBi2BEDJHMAOn3/+85/h8ssvz3ZdU0/8N22AoAK7Otk5FXdd9doGqceUb+y1S+Yn3xhgpM3Q3tjlgCG2ww47BAL/MWtDFADUcY2qYUQu7HCg/bGbm12u8azrlO9jER8ngFRe/G/BggWZI4bqOmYroD4JPrOgQnuJ31V1dmfVAjrGPVkp2HEY70E4c+ihh2bKQgJhGD+d2lPKd8cFTZjAhm+cO3du1o5YvEcJyTexU553kyUDA4wyMA7ky4aTzL/ThtmBVXdeaa9thd9VZQDoNLblF9Pogzi99F0W3BnbEDug3KSPEBzjioG2VAEAAViyCRBo4exAlN+M97QP3tWp/eTHVfoAuw74TjJXMAYoAPjfefJlwjjqKy8AYJdwnKdSeEYBADvrCKSwYER7oJ+xGIpDGPtLP/VMO2vThR1Ceyf7CoIjBBD8N7ZKPstCZBv7DmMGZ4STAYjsBwShuuHdiSFCnF7sl6LqOsVWot7jt/F7grB8G3M0c0/VeJ/SX7G9+rGVcCTruJN9oZerOIYigMCmY+5igQA7MGab4f/zAgAWDroda4vthXL3ao/U2bGc19qv/VmWRj5vD3ZjV4/bboBiMKSsH2F/Mib2KgCoq/v8WIuPwM4MxgUWpDv5UdjxHgHwmMC6k39VZzfHemWczvPHV4wZAPDnsKOxFZkrsXFSfCb8zG7eX2VTkX0n+gP4POwwPv/887Mxkx0/kykDQOyD+NjY2jDn+xmn8ePxm4krFI+sGwRnFk+wifBVsUsjd+YnBFN143GZ7d3LfDDI49B6mTN7+U3VYgU+XPTh2blaNx5GHzUvAKir2xjELsYKdt9990X9lG/K95MUny61rHVjUC88x/03nWxSfPw4jnUSADQxrhNzmOpX7Kv4fMxlLPYjRsX3jtkMsUE6+fH4d1UxG+IMzFedfB/GuDrbuszm6qZc+GrY8GzQ4tvwj8dBXBX7DrEt+gkL69j5xPGYD4khY5Pgx7J7m129xF6IsQ/KD8tnwS32l04L08yBiAAQJzNnp8zjncZPBEN8OxexO3we4pHE6sgQw9Fdqe10MgsAupmrij5dXTy3bv7N29C9xgXbFi8a1hwR1z2K72Ocon+zHpDie6bE9vFHij5varvBH6JuWStjHYv1NH5LX0c85jV8AgoAhs98UryxSQFATLXNDnsMzHgVdyHnHbwyqGUOBIv5BFRZBGaXcVWKnJh6iMV4nPq447W4O79YhvzCNGmxo0igrHwYSOzkR61FCi0GbAwwFKqoNMuU7FXlbbJRRec4JQNAnkexrDGjQad7MP74HYvxLBjDIF7dCgBQKrJAwyRDXWO0IMLAYfnBD36QpXNn8ZUjAVjoxumICzm9tsGy+hlkneUnX4KNtC+MfBadWUilz0THmABXPmhRx7VsJ02VSrCuDnHMYByPcYh1GJ0CHKojjjgikOINI4VMGpydXJYujN8WBQA44Sz601fiokFZ+fntIL6b74iL3cW+VjyCgLGDNkXwiEwf9OuyslWVd5B9uSqtJlkRqsa2fBAyLqbzTSyws8Ab6zCOr9R1twKAuIicF4fl/9ap/eTH1byTWVzMSDF6xzFQmtI+6sbsOE8xJtKHirtO832uKKiI9USbQHDE/Eh/JIMDx1ngYBeDcr3Uc9scuni8Shl/+jo7RbjKzqLP/42gZC+8yxjyvuJCBn+rs19SBABFW6nq2/h7v/01z6QXW4kxto47YqNeruIYij1BuyeYtssuu2TiDrJAIE5lfMwLAFLqIaXcvdojde9HpNKv/dlJAFC0j+vKM64CgJiFCLFj0eaPdmvKfET7LI4NdXUfBQD5+ZPn1P1OAcBjYt06W7bOfiyb6+CfD2qy8IvfQcA5tvFUX6GX9xfLxH9jv+YFgfH9eR+hl/Fx1L8p2tGdFhc6+e+D4MxxcggAeA++JZsCyDaHUIydw7SDbm3vsnk3pW+Pul66fX9VveEjIpyMmQfrvr1MAFBXtwSkq2IFVf0kxafrtaxlNl23PMf9/rIYI6Jbjtdgc0ecc+NicZz/ymziqrG2U5ypalwfd66DKH+eJ5sfsCGJ1SFyor/Gqy4OVBUDSfEf8U/qxtKqjH+p5ULMwCaxfCr9QfAbxjOI7yA6xDdF8MeiP+MovgoL4oyn+CxkBqKvYZtgo/QTs877YSkCgLztRQp6jr9iwZ8yc4RVVSaPunk8P36yiY/nsmGH5/Ld9Ht8kXiMSGp7GFcBQNEPqzryj5h4L+sudfHcuvk3pb8T/6irp2H0q7a9oygAYMxig+trXvOabNyiT6b4nlV2U9EWKRO9d9tuWE8j5s8GuBhfbBvXqVAeBQBToZYb+EYmkHiGZLEDx3RqqA5j+qHUDABMymWptPmEfgQAVcZI1eJsWUo4yjAoAQCDctxtzjezMx2jhF2CBAkwzNglnBKgaqB6H/fIuPORXRPF86TjjSnBrBQBAMZaMSVtfEe3AoB41iOphzj7CjUxi0qwRfF6/PHHZztB2CmVP8+d9/XaBlM49BPkLk6+Mf0wEz67TWBMW4/n4MXgHkZvHddBCQBiiv/isReUJfZD/o30bTiNOJDUBepCFLplR0ykLJaX3YN6exDf3UkAsOWWW2aOL4ugLIb+9Kc/zc5Gx3HkzE8WiVKCRU3047L2WDe2lQkA8kHIpgUAZanlIxve3a0AAOc3noM3VY4AiGM2KvqYqjwypM8R7KStEhBgB3+vC9IEvAnG4QDgwJM9hHkNhzN//nHZ4nVdPbdJAJBnVtZP8+K4ugXdYQgAUvp4/js6CTrz95V9G7svCChVjfcp/bWTACDFViLoWMd9UAIABC4x8wNjCztJiplsok2cUg915Uak06s9kvL+fu3PbgQAKeVpYh5s6pmdxtninB/nnk7zEeXMj8Vkz6ir+zIBQIofpQCgXgCQ4o/UCQCYgwnE4YPEo9+qzqEv2mu9vl8BQPnRefGIN/z44iJBnZ+QEqSOokgybzCnEozdZpttMpEl704Z/wYxH4yjsLXY9lngi9kS2bDB7rFefPOUPsRzeX9ZrCAeXRh9aeqRq86nI7NW3didGnRvav5q83OrbNJipsfi/Mc31cXNUtqEAoDq1lHsq2S+Yuc4mU7Y0Uk2sDq/IJ8BoLiwmjLWIvwoHtuRj9ESxyjz97spF7vliRsSl+V4T7IcjMtFTBkx2tZbb53FBVnYJX7L5hRsTL6JzLRkP6Uu2IhTJmCN39utH9atAKA4ppLFtEoAUDWPxw1k+f4fRc7YX3wD4zlZX8nQgxiim/YwWQUAKX5G2VwV20aneC7x4EHYVuMULxrmGFGcD8tsvxTfM9UWyds9vdo4CgCG2UKq36UAoB31MJaliDviSGPPAhiTKouQMRVzPNMZJzgOQBjepI5lsSwOOATXSeONYcKiGWf3YVByH7t8MWTYZVU8AqCbDADdCgDiIIeKip19THCUKx4BQApwzlSKRhRpTfhGJjruibv7o8qJ85ZQNMb0WLHCMaRRNJN6jsUTjDR+g6ERDaC6HSpNN5782fAYTPvtt19WVhbOWexk4ZbAVp3TlSIAiPfEM//gzGI9Cs4yAcDBBx+cpWTmop3kd7nwO54Dd9oa9UVgJp5VhWHCzvniefPR8eylDQ5bAFA0XnfdddfsSIyYPSIGLaJT3IlrPDccgzkeAYCK+LTTTnvCEQCd2iQMqAd2vZDuFKeCM5IvuOCCRQKAfIAaZ/HOO+/M1LlxF22xTfcqAIj10e93k+6cBU3aPWMdY17+os0gYuCbGadYFKK9MX7ld4bm23DKN/Xbt8vaY93YNmoBQNytVtV+yJoSx9WYsp6zV0nrxnhcPH+bOYWsGLTr4pEW4xgoTWkT+QVrnHvGbFL94kRxhjnCIcZtAgIsaKbwLAZl2DWF88HcxXzOMQ4XXnhh1sfjGY6dMj3U1XObBAAxcI/Y58ADD8yEY1yIHhgXsA9i9pK6AD5BpF54d5MBIKWPF8evMhFIsa2VfVt0QPvpr3kmvdhK7K6s4z4oAQBBznxgH5slimyKi+Ep9VBX7iiO6MUeqXs/Ze/X/sy/gwwgXIwzZbsY68rTjzgyZVwc9D0IoA4//PBsYQ//hbmH+R8RL3bTSSedtMhuJWCN6LHTfET58v0wimc61X2ZACDFhs0LAPBzYt3NnDlz0JhG/jzsTY7uoK9FwWZKwCvFH6kTADAH4nPgw5BqNi4kpPgKvb6/WKZ4BijzVswQhg2AzTrZjgDAL8X2RuDIEQDUdzFtc5H9oDiTjQ07FL+U+bDKj6mKK9TZ3owvKfPBONq1ncTKiAEQlnLcXTxyJzU+lFK355xzTmmsAJsu/3vmeeww7F3EAmT7qfLpYoa+buftqk0pIx9Eh1yAql2q8XzjfjIApLQJBQDVFV5so/iSxD7Z+ICdzcIyNlFdHKifDABkCKX/dRpLy+LOcTNHp/hUvlzcx/GHbEzBt8X+H4cL3xRhNjYqMU5iz3FDXozdk2n26quvXhQzyS/M9euHMQciPmDuLYt7F/0DYorMnWR1IBaI8LnbebxMAMBcCAfs8gMOOOAJZanzXzsJVdreDqrmkuLYmuJndBIAdIrnpsRgUwQ/4xQvGma7SBEApPieKf4Q/Ss/NnZj45QdAUDbiBthh8nMdz1GQAGALaFnAiw+ojBk0b945c/o4t8IUjEJs9DHhVPOogSLBhiKXIgDcLhQJJ577rlPeOYwMwDElDZMbPkrZgBgICS1HwG+/EWAhV3HUXBAQADxAguQ+Ytv5Tw5rqLKMZ7dwvfWLaoPK2B6ySWXZAKI4ndQfnaRkg63rqwpAgAWVmNAtdgA8o52MR0zvLnyAoCYjjf/HHbKsxuYwBcL0vHCoccI4qxWdmgRKOylDaYE9fqps6LDRFuL5y/R9uDAonMxbSHfV8c1LmbRV+NFWySYjUKUhewUIwEngkUxAnHFKy/EIRga71tyySUr0//zjJTF8rJ78gH6qvaU8t38Njq4xefkg3KkGctfcedKXbCIBawmrrL2mDK2dVqUajoDQDw3tVP7KfuGmK4PZTdBiLK6L7bncQyUpraTTmM248EhhxySzcNcKTyrdhXmy0OAFoOecakuA0BKPad+a5P35Z3bYrajfMCElL+Ir+oWdGmbvfDuRgCQ0sfzzPrJAJAfx6vG+5Tv7cdW4py7FO69tJOyMTTu/Kadk0EjikKKAoCUeqgrN+KIXu2RuvdHmwxbPj/nsxso1f4kAwiBu3gROCTwVyYAqCtPP7ZRL3U7iN8wLhKoLPODeH60W1PmI+7PCwAQu9XVfZkAgHGp7nfMfWV1N0673FLqr+grIFjDzk+x1VP8kRQBAL4eC9L4gnEhgfG8zmfq9f3FMpXZ/9EWIvtZ/mzzFKZtuqfM7ucIJHakFv33qhjCoDgzjrJYlPeTEbEzP5EJjGAtR591iisMYj4YR7u2rD/m7RKyKMCwblwr+qgpdRvbUL5dEytALEM/Ia6AncOFkJiFtPPPP7+jAAChT7dlLVvAGsc5cRDjQ9kRnvG5jGfEcYg7Fcc67mlqXB3Ed02GZ5T11XiMBn47dUOstC4O1I8AAGFN3VhaFndmkwz2Wqf4Qr5c9ON4TFY+g0/b6zEfG6SseT8FX4vsCcxDxdhbv35Y3t7KZw3I84rtJ+93xH+PWUwRWnQ7j5eNn2ww4ltJHx8vjjpg7CCrDGLlXttp29tAqgAgxc/oJACAQ1U8NyUGmyIAGJd40bDbRIoAIMX3TIntFwUA3dg4HMmM+D1v+7JWgZCTLGlewyegAGD4zCfVG+nUJ598cnYOOYNMnFhR8K2++uqLvjXuwGD3Ic4xQZjddtstW/xnNxyDOzu5CTzynHgmOIY+Sl+CJ6gY2X2LY4CYAMUg5xbhkJVd8ZgCFIVVKiN2SpY9iwAaC/ynn356Vl4mSBx5zlmP7+T57JDGWORCsYjTSACPjAYoB/luDFWMIgwQnpt3IjGSUc2ecMIJAZYYP+yCZtd6THmT/86q8g6jUTFJc0wBPGGSD2yU1UmxrKj4i6zLvofd1tQ/BgVBsjlz5mTONsY36eK52HFJ0Jlz43Hw2cnP3xCkbLHFFlk7YUJDoIFSGO7UIcFpdrywO4sz6osXi/8scDJR9dIGy75nkHUWz/aOQUzKT6YDzvHaeOONs8mUPhjfyb9H1W8K15jKjf4GCwxkFq+5EACk1DO75AksMy5ggJIZhLLRl/L9MG+UUDex7GVtOX43fSy2geJ9VfcM4rsJqFFeMl4gDIFvvGhTBM1hx25K2i1O1U477ZSNc/y2rGwp39Rvvy5reylj27HHHpvVe/w2ykEwi110sQ7j+Mq4FsfE4u+K3xiVqIx7sV0W/8a/1bUfvoGycMYd9bLttttmqVYZE9jJGHf7Uvf0jWJ7RtTCGDGOgdLUNsHcg7ofQR27Hhizq+bnFJ7FeoId88GZZ56ZjbX5tHqDqufUb23yPuZhgvrMzwgUiwHZ4vjLvFLsO8V+0Qtv5s8iV767V/slzyzFVuL+snGBdjaI/tqPrYT4p6xsZX/rtq3EMRRGjH3sdoptgrGP3b2kCuWK410cN3sda4vlxrbpxR6pez9zdb/2J+MvcwMZhBhfsMWw/QfRLrutq1HdH9NHn3feeYHd1lxkVsEHYC6KY0bdfMTvipk46uqe95FZID+nRhu5U5uJNk2x7hDCTqYrBqQZI7ATEGnhV6Ta6nX2Y9lcB7/i3wlyxYUE/Dt8ZOqtzr/r5f1lZWL+Ijsf2akQ6rF7B/+b/42zAKDMjmYuQWyEfcgiQww6xuwPZX7MIDiTLhqhddnCBsfE4MvWxRVS5rG6MWEc7doqPzmKxlgQwv6Kokt8/7L4UFkgu65uGb/LYgWIY7gQdjOWch/xKATb+IFHH310FveJPmmxLdbVU4o/XRXfmkxjdNm3sIBJ1hRiP/HKb9Qg1lY2zpbZxL3EmarG9cnOPeX7yngyxuILsiufWB3ZV9hk0ykOVBUDSfEfmU/rxtKyuDPxVc6e7qZc9GMWkYmBYt9G4XwKq1Hew9F8xNy58kcYYAsgauL/2RnPN8VFuH79MDb5sbGPbIz4AWQTxWfKX9F/Ij4Rr/yifBx3e5nHi22TODViQLLrFi/8NtopMeJu2sMo67Sbd1fNqcw7xMWYW2M8r5e5Kl+WTvHcuvk3pb+nxAW7YTNZ7o1HfcR1jyrbr873TLVFiqKt1HbDugvZVIiPsd7HmgCbgGNfnyz1MU7foQBgnGrLskpAAn0TiEpF0l+xC5YdORggiAdY+O8kKun75T5gEYH8LjV2d7Bb3ksCEpCABCQgAQlMNQLsSmNXG0GdTmeoTjUufq8E2k4g+jMsLiGW3mqrrTJ/koVlxM+dxMtt/7ZxKh8LUOwAZywtE2yO07dYVglIQAIS6J1AFJAhukQEgRCUXdNkY0IcEDei9P4GfwkB47mTvx0gyImionxG5sn/5ZPzCxUATM569askIIEKAp1SFpOFgnOi4hnPQmyOQEzPhtLfQE1znH2yBCQgAQlIQALtJRDTYLIjnLSlBCaLO6faW3pLJoGpTaDTsRvsXCYrIClPvZojENPh8gYyUiGiInOklwQkIAEJTD0CVceOQSIe0clRBV79ETCe2x+/tv+6eCQPRz+T0cprfAkoABjfurPkEpBADwRQsXGMAekhObeM/+boBRRtO++8c5bG1qt5AqTLJVXYdtttF0iPqeiieea+QQISkIAEJCCBdhGIWagQRO69995ZcMXAZLvqyNJIoBMBUsRzLBJH4pASl92GpFjeY489Ahnn7M/Nth+OsyC1NcevcJzkpptu2uwLfboEJCABCbSWAMI85mOOi+DIAy7SjrP4T+zRuONgqs547mA4tvUp8dgIjgzEN+UIMddK2lpbaeVSAJDGybskIAEJSEACEpCABCQgAQlIQAISkIAEJCABCUhAAhKQgAQkIAEJSEACrSagAKDV1WPhJCABCUhAAhKQgAQkIAEJSEACEpCABCQgAQlIQAISkIAEJCABCUhAAmkEFACkcfIuCUhAAhKQgAQkIAEJSEACEpCABCQgAQlIQAISkIAEJCABCUhAAhKQQKsJKABodfVYOAlIQAISkIAEJCABCUhAAhKQgAQkIAEJSEACEpCABCQgAQlIQAISkEAaAQUAaZy8SwISkIAEJCABCUhAAhKQgAQkIAEJSEACEpCABCQgAQlIQAISkIAEJNBqAgoAWl09Fk4CEpCABCQgAQlIQAISkIAEJCABCUhAAhKQgAQkIAEJSEACEpCABCSQRkABQBon75KABCQgAQlIQAISkIAEJCABCUhAAhKQgAQkIAEJSEACEpCABCQgAQm0moACgFZXj4WTgAQkIAEJSEACEpCABCQgAQlIQAISkIAEJCABCUhAAhKQgAQkIAEJpBFQAJDGybskIAEJSEACEpCABCQgAQlIQAISkIAEJCABCUhAAhKQgAQkIAEJSEACrSagAKDV1WPhJCABCUhAAhKQgAQkIAEJSEACEpCABCQgAQlIQAISkIAEJCABCUhAAmkEFACkcfIuCUhAAhKQgAQkIAEJSEACEpCABCQgAQlIQAISkIAEJCABCUhAAhKQQKsJKABodfVYOAlIQAISkIAEJCABCUhAAhKQgAQkIAEJSEACEpCABCQgAQlIQAISkEAaAQUAaZy8SwISkIAEJCABCUhAAhKQgAQkIAEJSEACEpCABCQgAQlIQAISkIAEJNBqAgoAWl09Fk4CEpCABCQgAQlIQAISkIAEJCABCUhAAhKQgAQkIAEJSEACEpCABCSQRkABQBon75KABCQgAQlIQAISkIAEJCABCUhAAhKQgAQkIAEJSEACEpCABCQgAQm0moACgFZXj4WTgAQkIAEJSEACEpCABCQgAQlIQAISkIAEJCABCUhAAhKQgAQkIAEJpBFQAJDGybskIAEJSEACEpCABCQgAQlIQAISkIAEJCABCUhAAhKQgAQkIAEJSEACrSagAKDV1WPhJCABCUhAAhKQgAQkIAEJSEACEpCABCQgAQlIQAISkIAEJCABCUhAAmkEFACkcfIuCUhAAhKQgAQkIAEJSEACEpCABCQgAQlIQAISkIAEJCABCUhAAhKQQKsJKABodfVYOAlIQAISkIAEJCABCUhAAhKQgAQkIAEJSEACEpCABCQgAQlIQAISkEAaAQUAaZy8SwISkIAEJCABCUhAAhKQgAQkIAEJSEACEpCABCQgAQlIQAISkIAEJNBqAgoAWl09Fk4CEpCABCQgAQlIQAISkIAEJCABCUhAAhKQgAQkIAEJSEACEpCABCSQRkABQBon75KABCQgAQlIQAISkIAEJCABCUhAAhKQgAQkIAEJSEACEpCABCQgAQm0moACgFZXj4WTgAQkIAEJSEACEpCABCQgAQlIQAISkIAEJCABCUhAAhKQgAQkIAEJpBFQAJDGybskIAEJSEACEpCABCQgAQlIQAISkIAEJCABCUhAAhKQgAQkIAEJSEACrSagAKDV1WPhJCABCUhAAhKQgAQkIAEJSEACEpCABCQgAQlIQAISkIAEJCABCUhAAmkEFACkcfIuCUhAAhKQgAQkIAEJSEACEpCABCQgAQlIQAISkIAEJCABCUhAAhKQQKsJKABodfVYOAlIQAISkIAEJCABCUhAAhKQgAQkIAEJSEACEpCABCQgAQlIQAISkEAaAQUAaZy8SwISkIAEJCABCUhAAhKQgAQkIAEJSEACEpCABCQgAQlIQAISkIAEJNBqAgoAWl09Fk4CEpCABCQgAQlIQAISkIAEJCABCUhAAhKQgAQkIAEJSEACEpCABCSQRkABQBon75KABCQgAQlIQAISkIAEJCABCUhAAhKQgAQkIAEJSEACEpCABCQgAQm0moACgFZXj4WTgAQkIAEJSEACEpCABCQgAQlIQAISkIAEJCABCUhAAhKQgAQkIAEJpBFQAJDGybskIAEJSEACEpCABCQgAQlIQAISkIAEJCABCUhAAhKQgAQkIAEJSEACrSagAKDV1WPhJCABCUhAAhKQgAQkIAEJSEACEpCABCQgAQlIQAISkIAEJCABCUhAAmkEFACkcfIuCUhAAhKQgAQkIAEJSEACEpCABCQgAQlIQAISkIAEJCABCUhAAhKQQKsJKABodfVYOAlIQAISkIAEJCABCUhAAhKQgAQkIAEJSEACEpCABCQgAQlIQAISkEAaAQUAaZy8SwISkIAEJCABCUhAAhKQgAQkIAEJSEACEpCABCQgAQlIQAISkIAEJNBqAgoAWl09Fk4CEpCABCQgAQlIQAISkIAEJCABCUhAAhKQgAQkIAEJSEACEpCABCSQRkABQBon75KABCQgAQlIQAISkIAEJCABCUhAAhKQgAQkIAEJSEACEpCABCQgAQm0moACgFZXj4WTgAQkIAEJSEACEpCABCQgAQlIQAISkIAEJCABCUhAAhKQgAQkIAEJpBH4f0r+QgPynIa1AAAAAElFTkSuQmCC"/>
          <p:cNvSpPr>
            <a:spLocks noChangeAspect="1" noChangeArrowheads="1"/>
          </p:cNvSpPr>
          <p:nvPr/>
        </p:nvSpPr>
        <p:spPr bwMode="auto">
          <a:xfrm>
            <a:off x="230981" y="2917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32817"/>
              </p:ext>
            </p:extLst>
          </p:nvPr>
        </p:nvGraphicFramePr>
        <p:xfrm>
          <a:off x="0" y="291703"/>
          <a:ext cx="9068937" cy="485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7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Coal Financing…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Growing stressed Assets and NPA in coal power sector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In 2018, Parliamentary </a:t>
            </a:r>
            <a:r>
              <a:rPr lang="en-US" sz="2000" dirty="0" smtClean="0"/>
              <a:t>Standing </a:t>
            </a:r>
            <a:r>
              <a:rPr lang="en-US" sz="2000" dirty="0" smtClean="0"/>
              <a:t>Committee has identified </a:t>
            </a:r>
            <a:r>
              <a:rPr lang="en-US" sz="2000" dirty="0" smtClean="0"/>
              <a:t>34 stressed coal power plants with 40GW worth Rs.1.74 trillion. So far only four projects </a:t>
            </a:r>
            <a:r>
              <a:rPr lang="en-US" sz="2000" dirty="0" smtClean="0"/>
              <a:t>have been</a:t>
            </a:r>
            <a:r>
              <a:rPr lang="en-US" sz="2000" dirty="0" smtClean="0"/>
              <a:t> </a:t>
            </a:r>
            <a:r>
              <a:rPr lang="en-US" sz="2000" dirty="0" smtClean="0"/>
              <a:t>resolved.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Under IBC process higher haircuts up to 80%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Key Investor Banks: State </a:t>
            </a:r>
            <a:r>
              <a:rPr lang="en-US" sz="2000" dirty="0"/>
              <a:t>Bank of India, Power Finance Corporation, Punjab National Bank, ICICI Bank, Axis Bank and IDBI </a:t>
            </a:r>
            <a:r>
              <a:rPr lang="en-US" sz="2000" dirty="0" smtClean="0"/>
              <a:t>Bank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vert"/>
          <a:lstStyle/>
          <a:p>
            <a:fld id="{64636B6C-6FBE-264D-91A5-65300610C3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2522" y="16310"/>
            <a:ext cx="6654452" cy="769797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Myriad Pro Bold Condensed" charset="0"/>
                <a:cs typeface="Myriad Pro Bold Condensed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2333" dirty="0"/>
              <a:t>4. Who’s at risk of stranded assets?...(1)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ED90DF-C4C9-0B4F-A8D5-36C0B5D838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11" y="841487"/>
            <a:ext cx="5475324" cy="357635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4D9EF3E7-58C7-904E-9D4F-08C758464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2522" y="5317938"/>
            <a:ext cx="3286125" cy="324114"/>
          </a:xfrm>
        </p:spPr>
        <p:txBody>
          <a:bodyPr/>
          <a:lstStyle/>
          <a:p>
            <a:r>
              <a:rPr lang="en-US"/>
              <a:t>Source: IISD &amp; ODI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636B6C-6FBE-264D-91A5-65300610C3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2522" y="16310"/>
            <a:ext cx="6654452" cy="769797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+mj-lt"/>
                <a:ea typeface="Myriad Pro Bold Condensed" charset="0"/>
                <a:cs typeface="Myriad Pro Bold Condensed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2333" dirty="0"/>
              <a:t>5. Who’s at risk of stranded assets?...(2)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4D9EF3E7-58C7-904E-9D4F-08C758464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12522" y="5317938"/>
            <a:ext cx="3286125" cy="324114"/>
          </a:xfrm>
        </p:spPr>
        <p:txBody>
          <a:bodyPr/>
          <a:lstStyle/>
          <a:p>
            <a:r>
              <a:rPr lang="en-US"/>
              <a:t>Source: IISD &amp; ODI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0943B4-1C63-B142-9BDC-FD601B995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56" y="954266"/>
            <a:ext cx="6910617" cy="42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9534" y="2216309"/>
            <a:ext cx="6135687" cy="1361282"/>
          </a:xfrm>
        </p:spPr>
        <p:txBody>
          <a:bodyPr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Thank You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70" y="215900"/>
            <a:ext cx="7543800" cy="835660"/>
          </a:xfrm>
        </p:spPr>
        <p:txBody>
          <a:bodyPr anchor="t"/>
          <a:lstStyle/>
          <a:p>
            <a:r>
              <a:rPr lang="en-US" sz="2000" b="1" dirty="0"/>
              <a:t>How India is making a way for </a:t>
            </a:r>
            <a:r>
              <a:rPr lang="en-US" sz="2000" b="1" dirty="0" smtClean="0"/>
              <a:t>Coal  Mining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" y="777240"/>
            <a:ext cx="6461760" cy="4013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tx1"/>
                </a:solidFill>
              </a:rPr>
              <a:t>In 2019, </a:t>
            </a:r>
            <a:r>
              <a:rPr lang="en-US" sz="1800" b="1" dirty="0">
                <a:solidFill>
                  <a:schemeClr val="tx1"/>
                </a:solidFill>
              </a:rPr>
              <a:t>c</a:t>
            </a:r>
            <a:r>
              <a:rPr lang="en-US" sz="1800" b="1" dirty="0" smtClean="0">
                <a:solidFill>
                  <a:schemeClr val="tx1"/>
                </a:solidFill>
              </a:rPr>
              <a:t>oal mining sector </a:t>
            </a:r>
            <a:r>
              <a:rPr lang="en-US" sz="1800" b="1" dirty="0" smtClean="0">
                <a:solidFill>
                  <a:schemeClr val="tx1"/>
                </a:solidFill>
              </a:rPr>
              <a:t>opened </a:t>
            </a:r>
            <a:r>
              <a:rPr lang="en-US" sz="1800" b="1" dirty="0" smtClean="0">
                <a:solidFill>
                  <a:schemeClr val="tx1"/>
                </a:solidFill>
              </a:rPr>
              <a:t>for 100% FDI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tx1"/>
                </a:solidFill>
              </a:rPr>
              <a:t>In 2020, </a:t>
            </a:r>
            <a:r>
              <a:rPr lang="en-US" sz="1800" b="1" dirty="0" err="1" smtClean="0">
                <a:solidFill>
                  <a:schemeClr val="tx1"/>
                </a:solidFill>
              </a:rPr>
              <a:t>Modi</a:t>
            </a:r>
            <a:r>
              <a:rPr lang="en-US" sz="1800" b="1" dirty="0" smtClean="0">
                <a:solidFill>
                  <a:schemeClr val="tx1"/>
                </a:solidFill>
              </a:rPr>
              <a:t> announced auctioning of </a:t>
            </a:r>
            <a:r>
              <a:rPr lang="en-US" sz="1800" b="1" dirty="0">
                <a:solidFill>
                  <a:schemeClr val="tx1"/>
                </a:solidFill>
              </a:rPr>
              <a:t>41 coal blocks </a:t>
            </a:r>
            <a:r>
              <a:rPr lang="en-US" sz="1800" b="1" dirty="0" smtClean="0">
                <a:solidFill>
                  <a:schemeClr val="tx1"/>
                </a:solidFill>
              </a:rPr>
              <a:t>. </a:t>
            </a:r>
            <a:r>
              <a:rPr lang="en-US" sz="1800" b="1" dirty="0">
                <a:solidFill>
                  <a:schemeClr val="tx1"/>
                </a:solidFill>
              </a:rPr>
              <a:t>So far 19 coal </a:t>
            </a:r>
            <a:r>
              <a:rPr lang="en-US" sz="1800" b="1" dirty="0" smtClean="0">
                <a:solidFill>
                  <a:schemeClr val="tx1"/>
                </a:solidFill>
              </a:rPr>
              <a:t>mines have been auctioned and taken </a:t>
            </a:r>
            <a:r>
              <a:rPr lang="en-US" sz="1800" b="1" dirty="0">
                <a:solidFill>
                  <a:schemeClr val="tx1"/>
                </a:solidFill>
              </a:rPr>
              <a:t>by major Indian privates </a:t>
            </a:r>
            <a:r>
              <a:rPr lang="en-US" sz="1800" b="1" dirty="0" smtClean="0">
                <a:solidFill>
                  <a:schemeClr val="tx1"/>
                </a:solidFill>
              </a:rPr>
              <a:t>companies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tx1"/>
                </a:solidFill>
              </a:rPr>
              <a:t>Jan </a:t>
            </a:r>
            <a:r>
              <a:rPr lang="en-US" sz="1800" b="1" dirty="0" smtClean="0">
                <a:solidFill>
                  <a:schemeClr val="tx1"/>
                </a:solidFill>
              </a:rPr>
              <a:t>2021, </a:t>
            </a:r>
            <a:r>
              <a:rPr lang="en-US" sz="1800" b="1" dirty="0">
                <a:solidFill>
                  <a:schemeClr val="tx1"/>
                </a:solidFill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</a:rPr>
              <a:t>ingle </a:t>
            </a:r>
            <a:r>
              <a:rPr lang="en-US" sz="1800" b="1" dirty="0">
                <a:solidFill>
                  <a:schemeClr val="tx1"/>
                </a:solidFill>
              </a:rPr>
              <a:t>W</a:t>
            </a:r>
            <a:r>
              <a:rPr lang="en-US" sz="1800" b="1" dirty="0" smtClean="0">
                <a:solidFill>
                  <a:schemeClr val="tx1"/>
                </a:solidFill>
              </a:rPr>
              <a:t>indow Clearance for coal </a:t>
            </a:r>
            <a:r>
              <a:rPr lang="en-US" sz="1800" b="1" dirty="0" smtClean="0">
                <a:solidFill>
                  <a:schemeClr val="tx1"/>
                </a:solidFill>
              </a:rPr>
              <a:t>mining was extended 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tx1"/>
                </a:solidFill>
              </a:rPr>
              <a:t> In 2019, NTPC </a:t>
            </a:r>
            <a:r>
              <a:rPr lang="en-US" sz="1800" b="1" dirty="0" smtClean="0">
                <a:solidFill>
                  <a:schemeClr val="tx1"/>
                </a:solidFill>
              </a:rPr>
              <a:t>stepped into coal mining business and owned 10 coal </a:t>
            </a:r>
            <a:r>
              <a:rPr lang="en-US" sz="1800" b="1" dirty="0" smtClean="0">
                <a:solidFill>
                  <a:schemeClr val="tx1"/>
                </a:solidFill>
              </a:rPr>
              <a:t>blocks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chemeClr val="tx1"/>
                </a:solidFill>
              </a:rPr>
              <a:t>Coal India Limited increased its current </a:t>
            </a:r>
            <a:r>
              <a:rPr lang="en-US" sz="1800" b="1" dirty="0" smtClean="0">
                <a:solidFill>
                  <a:schemeClr val="tx1"/>
                </a:solidFill>
              </a:rPr>
              <a:t>budget (2020-21) by additional Rs.3000 </a:t>
            </a:r>
            <a:r>
              <a:rPr lang="en-US" sz="1800" b="1" dirty="0" err="1" smtClean="0">
                <a:solidFill>
                  <a:schemeClr val="tx1"/>
                </a:solidFill>
              </a:rPr>
              <a:t>cr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and production target 650-660 MT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1"/>
                </a:solidFill>
              </a:rPr>
              <a:t>Western Coalfields </a:t>
            </a:r>
            <a:r>
              <a:rPr lang="en-US" sz="1800" b="1" dirty="0" smtClean="0">
                <a:solidFill>
                  <a:schemeClr val="tx1"/>
                </a:solidFill>
              </a:rPr>
              <a:t>Limited entering </a:t>
            </a:r>
            <a:r>
              <a:rPr lang="en-US" sz="1800" b="1" dirty="0">
                <a:solidFill>
                  <a:schemeClr val="tx1"/>
                </a:solidFill>
              </a:rPr>
              <a:t>into a joint venture with Orissa Mineral Development </a:t>
            </a:r>
            <a:r>
              <a:rPr lang="en-US" sz="1800" b="1" dirty="0" smtClean="0">
                <a:solidFill>
                  <a:schemeClr val="tx1"/>
                </a:solidFill>
              </a:rPr>
              <a:t>Corporation. WCL  </a:t>
            </a:r>
            <a:r>
              <a:rPr lang="en-US" sz="1800" b="1" dirty="0" smtClean="0">
                <a:solidFill>
                  <a:schemeClr val="tx1"/>
                </a:solidFill>
              </a:rPr>
              <a:t>planned </a:t>
            </a:r>
            <a:r>
              <a:rPr lang="en-US" sz="1800" b="1" dirty="0" smtClean="0">
                <a:solidFill>
                  <a:schemeClr val="tx1"/>
                </a:solidFill>
              </a:rPr>
              <a:t>to open </a:t>
            </a:r>
            <a:r>
              <a:rPr lang="en-US" sz="1800" b="1" dirty="0">
                <a:solidFill>
                  <a:schemeClr val="tx1"/>
                </a:solidFill>
              </a:rPr>
              <a:t>20 additional coal mines by 2023-24 to achieve a production target of 75 million </a:t>
            </a:r>
            <a:r>
              <a:rPr lang="en-US" sz="1800" b="1" dirty="0" err="1" smtClean="0">
                <a:solidFill>
                  <a:schemeClr val="tx1"/>
                </a:solidFill>
              </a:rPr>
              <a:t>tonnes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468630"/>
          </a:xfrm>
        </p:spPr>
        <p:txBody>
          <a:bodyPr/>
          <a:lstStyle/>
          <a:p>
            <a:r>
              <a:rPr lang="en-US" sz="2000" dirty="0" smtClean="0"/>
              <a:t>Pandemic pushes to Coal Power Plants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" y="796290"/>
            <a:ext cx="7620000" cy="4000500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dirty="0" smtClean="0"/>
              <a:t>In </a:t>
            </a:r>
            <a:r>
              <a:rPr lang="en-US" sz="1800" b="1" dirty="0"/>
              <a:t>2019-20</a:t>
            </a:r>
            <a:r>
              <a:rPr lang="en-US" sz="1800" b="1" dirty="0" smtClean="0"/>
              <a:t>, </a:t>
            </a:r>
            <a:r>
              <a:rPr lang="en-US" sz="1800" b="1" dirty="0"/>
              <a:t>NTPC commissioned 3.44GW of new thermal power </a:t>
            </a:r>
            <a:r>
              <a:rPr lang="en-US" sz="1800" b="1" dirty="0" smtClean="0"/>
              <a:t>capacity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err="1"/>
              <a:t>Khargone</a:t>
            </a:r>
            <a:r>
              <a:rPr lang="en-US" sz="1800" b="1" dirty="0"/>
              <a:t> Super Thermal Power (MP)- Unit-2 660MW </a:t>
            </a:r>
          </a:p>
          <a:p>
            <a:pPr marL="114300" indent="0">
              <a:buNone/>
            </a:pPr>
            <a:r>
              <a:rPr lang="en-US" sz="1800" b="1" dirty="0" err="1" smtClean="0"/>
              <a:t>Suratgarh</a:t>
            </a:r>
            <a:r>
              <a:rPr lang="en-US" sz="1800" b="1" dirty="0" smtClean="0"/>
              <a:t> </a:t>
            </a:r>
            <a:r>
              <a:rPr lang="en-US" sz="1800" b="1" dirty="0"/>
              <a:t>Super Thermal Power Station ( Rajasthan)- Unit-7 -660 </a:t>
            </a:r>
            <a:r>
              <a:rPr lang="en-US" sz="1800" b="1" dirty="0" smtClean="0"/>
              <a:t>MW By Rajasthan </a:t>
            </a:r>
            <a:r>
              <a:rPr lang="en-US" sz="1800" b="1" dirty="0" err="1"/>
              <a:t>Rajya</a:t>
            </a:r>
            <a:r>
              <a:rPr lang="en-US" sz="1800" b="1" dirty="0"/>
              <a:t> </a:t>
            </a:r>
            <a:r>
              <a:rPr lang="en-US" sz="1800" b="1" dirty="0" err="1"/>
              <a:t>Vidyut</a:t>
            </a:r>
            <a:r>
              <a:rPr lang="en-US" sz="1800" b="1" dirty="0"/>
              <a:t> </a:t>
            </a:r>
            <a:r>
              <a:rPr lang="en-US" sz="1800" b="1" dirty="0" err="1"/>
              <a:t>Utpadan</a:t>
            </a:r>
            <a:r>
              <a:rPr lang="en-US" sz="1800" b="1" dirty="0"/>
              <a:t> Nigam Ltd</a:t>
            </a:r>
          </a:p>
          <a:p>
            <a:pPr marL="114300" indent="0">
              <a:buNone/>
            </a:pPr>
            <a:endParaRPr lang="en-US" sz="1800" b="1" dirty="0" smtClean="0"/>
          </a:p>
          <a:p>
            <a:pPr marL="114300" indent="0">
              <a:buNone/>
            </a:pPr>
            <a:r>
              <a:rPr lang="en-US" sz="1800" b="1" dirty="0" smtClean="0"/>
              <a:t>In 2020-21 NTPC </a:t>
            </a:r>
            <a:r>
              <a:rPr lang="en-US" sz="1800" b="1" dirty="0" smtClean="0"/>
              <a:t>commissioned </a:t>
            </a:r>
            <a:r>
              <a:rPr lang="en-US" sz="1800" b="1" dirty="0" smtClean="0"/>
              <a:t>almost 1980 MW capacity in different plant</a:t>
            </a:r>
          </a:p>
          <a:p>
            <a:r>
              <a:rPr lang="en-US" sz="1800" b="1" dirty="0" err="1" smtClean="0"/>
              <a:t>Nabinagar</a:t>
            </a:r>
            <a:r>
              <a:rPr lang="en-US" sz="1800" b="1" dirty="0" smtClean="0"/>
              <a:t> </a:t>
            </a:r>
            <a:r>
              <a:rPr lang="en-US" sz="1800" b="1" dirty="0"/>
              <a:t>Power Generating Company </a:t>
            </a:r>
            <a:r>
              <a:rPr lang="en-US" sz="1800" b="1" dirty="0" smtClean="0"/>
              <a:t> (Bihar)- Unit-2  </a:t>
            </a:r>
            <a:r>
              <a:rPr lang="en-US" sz="1800" b="1" dirty="0"/>
              <a:t>660 MW </a:t>
            </a:r>
            <a:endParaRPr lang="en-US" sz="1800" b="1" dirty="0" smtClean="0"/>
          </a:p>
          <a:p>
            <a:r>
              <a:rPr lang="en-US" sz="1800" b="1" dirty="0" err="1" smtClean="0"/>
              <a:t>Meja</a:t>
            </a:r>
            <a:r>
              <a:rPr lang="en-US" sz="1800" b="1" dirty="0" smtClean="0"/>
              <a:t> </a:t>
            </a:r>
            <a:r>
              <a:rPr lang="en-US" sz="1800" b="1" dirty="0"/>
              <a:t>Thermal </a:t>
            </a:r>
            <a:r>
              <a:rPr lang="en-US" sz="1800" b="1" dirty="0" smtClean="0"/>
              <a:t>Power Plant (UP) -</a:t>
            </a:r>
            <a:r>
              <a:rPr lang="en-US" sz="1800" b="1" dirty="0"/>
              <a:t> </a:t>
            </a:r>
            <a:r>
              <a:rPr lang="en-US" sz="1800" b="1" dirty="0" smtClean="0"/>
              <a:t>Unit -2   660 </a:t>
            </a:r>
            <a:r>
              <a:rPr lang="en-US" sz="1800" b="1" dirty="0"/>
              <a:t>MW </a:t>
            </a:r>
            <a:endParaRPr lang="en-US" sz="1800" b="1" dirty="0" smtClean="0"/>
          </a:p>
          <a:p>
            <a:r>
              <a:rPr lang="en-US" sz="1800" b="1" dirty="0"/>
              <a:t>Lara Power plant </a:t>
            </a:r>
            <a:r>
              <a:rPr lang="en-US" sz="1800" b="1" dirty="0" smtClean="0"/>
              <a:t> (Chhattisgarh)-  Unit -2 -  800 MW </a:t>
            </a:r>
          </a:p>
          <a:p>
            <a:pPr marL="114300" indent="0">
              <a:buNone/>
            </a:pPr>
            <a:r>
              <a:rPr lang="en-US" sz="1800" b="1" dirty="0" smtClean="0"/>
              <a:t>In addition </a:t>
            </a:r>
            <a:r>
              <a:rPr lang="en-US" sz="1800" b="1" dirty="0" smtClean="0"/>
              <a:t>NLC </a:t>
            </a:r>
            <a:r>
              <a:rPr lang="en-US" sz="1800" b="1" dirty="0" smtClean="0"/>
              <a:t>‘s </a:t>
            </a:r>
            <a:r>
              <a:rPr lang="en-US" sz="1800" b="1" dirty="0" err="1" smtClean="0"/>
              <a:t>Ghatampur</a:t>
            </a:r>
            <a:r>
              <a:rPr lang="en-US" sz="1800" b="1" dirty="0" smtClean="0"/>
              <a:t> </a:t>
            </a:r>
            <a:r>
              <a:rPr lang="en-US" sz="1800" b="1" dirty="0" smtClean="0"/>
              <a:t>Power Plant  ( UP) of 1980 </a:t>
            </a:r>
            <a:r>
              <a:rPr lang="en-US" sz="1800" b="1" dirty="0"/>
              <a:t>MW capacity </a:t>
            </a:r>
            <a:r>
              <a:rPr lang="en-US" sz="1800" b="1" dirty="0" smtClean="0"/>
              <a:t>plant has reviewed by the govt.  </a:t>
            </a:r>
          </a:p>
          <a:p>
            <a:pPr marL="114300" indent="0">
              <a:buNone/>
            </a:pPr>
            <a:r>
              <a:rPr lang="en-US" sz="1800" b="1" dirty="0" err="1" smtClean="0"/>
              <a:t>Adani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Pench</a:t>
            </a:r>
            <a:r>
              <a:rPr lang="en-US" sz="1800" b="1" dirty="0" smtClean="0"/>
              <a:t> Power plant (MP) of 1320 MW done PPA with MP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464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468630"/>
          </a:xfrm>
        </p:spPr>
        <p:txBody>
          <a:bodyPr/>
          <a:lstStyle/>
          <a:p>
            <a:r>
              <a:rPr lang="en-US" sz="2000" dirty="0" smtClean="0"/>
              <a:t>Recent Trends of Coal Financing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" y="796290"/>
            <a:ext cx="7620000" cy="4000500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Coal Divestment :  </a:t>
            </a:r>
            <a:endParaRPr lang="en-US" sz="18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From 2015 onwards more </a:t>
            </a:r>
            <a:r>
              <a:rPr lang="en-US" sz="1800" b="1" dirty="0" smtClean="0"/>
              <a:t>than 100 </a:t>
            </a:r>
            <a:r>
              <a:rPr lang="en-US" sz="1800" b="1" dirty="0" smtClean="0"/>
              <a:t>banks and </a:t>
            </a:r>
            <a:r>
              <a:rPr lang="en-US" sz="1800" b="1" dirty="0" smtClean="0"/>
              <a:t>financial institutions </a:t>
            </a:r>
            <a:r>
              <a:rPr lang="en-US" sz="1800" b="1" dirty="0" smtClean="0"/>
              <a:t>have divested from </a:t>
            </a:r>
            <a:r>
              <a:rPr lang="en-US" sz="1800" b="1" dirty="0" smtClean="0"/>
              <a:t>coal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Developing strict policies </a:t>
            </a:r>
            <a:r>
              <a:rPr lang="en-US" sz="1800" b="1" dirty="0"/>
              <a:t>(</a:t>
            </a:r>
            <a:r>
              <a:rPr lang="en-US" sz="1800" b="1" dirty="0" smtClean="0"/>
              <a:t>Deutsche</a:t>
            </a:r>
            <a:r>
              <a:rPr lang="en-US" sz="1800" b="1" dirty="0" smtClean="0"/>
              <a:t> Bank)</a:t>
            </a:r>
            <a:endParaRPr lang="en-US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smtClean="0"/>
              <a:t>Norway’s Government Pension Fund Global </a:t>
            </a:r>
            <a:r>
              <a:rPr lang="en-US" sz="1800" b="1" dirty="0"/>
              <a:t>blacklisted </a:t>
            </a:r>
            <a:r>
              <a:rPr lang="en-US" sz="1800" b="1" dirty="0" smtClean="0"/>
              <a:t>14 </a:t>
            </a:r>
            <a:r>
              <a:rPr lang="en-US" sz="1800" b="1" dirty="0" smtClean="0"/>
              <a:t>Indian </a:t>
            </a:r>
            <a:r>
              <a:rPr lang="en-US" sz="1800" b="1" dirty="0"/>
              <a:t>coal power </a:t>
            </a:r>
            <a:r>
              <a:rPr lang="en-US" sz="1800" b="1" dirty="0" smtClean="0"/>
              <a:t>Producers  </a:t>
            </a:r>
            <a:endParaRPr lang="en-US" sz="1800" b="1" dirty="0" smtClean="0"/>
          </a:p>
          <a:p>
            <a:pPr marL="11430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Fossil Fuel Financing Increased After Paris Agreement:</a:t>
            </a:r>
            <a:endParaRPr lang="en-US" sz="18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35 Global </a:t>
            </a:r>
            <a:r>
              <a:rPr lang="en-US" sz="1800" b="1" dirty="0" smtClean="0"/>
              <a:t>banks </a:t>
            </a:r>
            <a:r>
              <a:rPr lang="en-US" sz="1800" b="1" dirty="0" smtClean="0"/>
              <a:t>financed </a:t>
            </a:r>
            <a:r>
              <a:rPr lang="en-US" sz="1800" b="1" dirty="0" smtClean="0"/>
              <a:t>US$ 2.7 </a:t>
            </a:r>
            <a:r>
              <a:rPr lang="en-US" sz="1800" b="1" dirty="0" smtClean="0"/>
              <a:t>trillion </a:t>
            </a:r>
            <a:r>
              <a:rPr lang="en-US" sz="1800" b="1" dirty="0" smtClean="0"/>
              <a:t>for </a:t>
            </a:r>
            <a:r>
              <a:rPr lang="en-US" sz="1800" b="1" dirty="0" smtClean="0"/>
              <a:t>fossil </a:t>
            </a:r>
            <a:r>
              <a:rPr lang="en-US" sz="1800" b="1" dirty="0" smtClean="0"/>
              <a:t>fuels </a:t>
            </a:r>
            <a:r>
              <a:rPr lang="en-US" sz="1800" b="1" dirty="0" smtClean="0"/>
              <a:t>including coal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World Bank financed US$ 12 billion and India is one </a:t>
            </a:r>
            <a:r>
              <a:rPr lang="en-US" sz="1800" b="1" dirty="0" smtClean="0"/>
              <a:t>of the countries.  </a:t>
            </a:r>
            <a:r>
              <a:rPr lang="en-US" sz="1800" b="1" dirty="0"/>
              <a:t>O</a:t>
            </a:r>
            <a:r>
              <a:rPr lang="en-US" sz="1800" b="1" dirty="0" smtClean="0"/>
              <a:t>f </a:t>
            </a:r>
            <a:r>
              <a:rPr lang="en-US" sz="1800" b="1" dirty="0" smtClean="0"/>
              <a:t>this US $10.5 </a:t>
            </a:r>
            <a:r>
              <a:rPr lang="en-US" sz="1800" b="1" dirty="0"/>
              <a:t>billion </a:t>
            </a:r>
            <a:r>
              <a:rPr lang="en-US" sz="1800" b="1" dirty="0" smtClean="0"/>
              <a:t>is directly in </a:t>
            </a:r>
            <a:r>
              <a:rPr lang="en-US" sz="1800" b="1" dirty="0"/>
              <a:t>fossil </a:t>
            </a:r>
            <a:r>
              <a:rPr lang="en-US" sz="1800" b="1" dirty="0" smtClean="0"/>
              <a:t>fuel.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b="1" dirty="0" smtClean="0"/>
              <a:t> Recently JBIC and other Japan’s commercial banks financed </a:t>
            </a:r>
            <a:r>
              <a:rPr lang="en-US" sz="1800" b="1" dirty="0" smtClean="0"/>
              <a:t>around US$458 million) </a:t>
            </a:r>
            <a:r>
              <a:rPr lang="en-US" sz="1800" b="1" dirty="0" smtClean="0"/>
              <a:t>to </a:t>
            </a:r>
            <a:r>
              <a:rPr lang="en-US" sz="1800" b="1" dirty="0"/>
              <a:t>NTPC </a:t>
            </a:r>
            <a:r>
              <a:rPr lang="en-US" sz="1800" b="1" dirty="0" smtClean="0"/>
              <a:t> for its </a:t>
            </a:r>
            <a:r>
              <a:rPr lang="en-US" sz="1800" b="1" dirty="0" smtClean="0"/>
              <a:t>capital expenditure to </a:t>
            </a:r>
            <a:r>
              <a:rPr lang="en-US" sz="1800" b="1" dirty="0"/>
              <a:t>Flue Gas Desulphurization (FGD) of thermal power plants 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244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468630"/>
          </a:xfrm>
        </p:spPr>
        <p:txBody>
          <a:bodyPr/>
          <a:lstStyle/>
          <a:p>
            <a:r>
              <a:rPr lang="en-US" sz="2000" dirty="0" smtClean="0"/>
              <a:t>Coal Financing 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" y="796290"/>
            <a:ext cx="7620000" cy="4000500"/>
          </a:xfrm>
        </p:spPr>
        <p:txBody>
          <a:bodyPr/>
          <a:lstStyle/>
          <a:p>
            <a:r>
              <a:rPr lang="en-US" sz="1800" b="1" dirty="0"/>
              <a:t>An upcoming study by </a:t>
            </a:r>
            <a:r>
              <a:rPr lang="en-US" sz="1800" b="1" dirty="0" smtClean="0"/>
              <a:t>CFA, that </a:t>
            </a:r>
            <a:r>
              <a:rPr lang="en-US" sz="1800" b="1" dirty="0" smtClean="0"/>
              <a:t>looked </a:t>
            </a:r>
            <a:r>
              <a:rPr lang="en-US" sz="1800" b="1" dirty="0" smtClean="0"/>
              <a:t>into the financing of</a:t>
            </a:r>
            <a:r>
              <a:rPr lang="en-US" sz="1800" b="1" dirty="0" smtClean="0"/>
              <a:t> </a:t>
            </a:r>
            <a:r>
              <a:rPr lang="en-US" sz="1800" b="1" dirty="0" smtClean="0"/>
              <a:t>146 coal </a:t>
            </a:r>
            <a:r>
              <a:rPr lang="en-US" sz="1800" b="1" dirty="0" smtClean="0"/>
              <a:t>plants </a:t>
            </a:r>
            <a:r>
              <a:rPr lang="en-US" sz="1800" b="1" dirty="0" smtClean="0"/>
              <a:t>in </a:t>
            </a:r>
            <a:r>
              <a:rPr lang="en-US" sz="1800" b="1" dirty="0" smtClean="0"/>
              <a:t>India, </a:t>
            </a:r>
            <a:r>
              <a:rPr lang="en-US" sz="1800" b="1" dirty="0"/>
              <a:t>approved between 2005 and 2019 </a:t>
            </a:r>
            <a:r>
              <a:rPr lang="en-US" sz="1800" b="1" dirty="0" smtClean="0"/>
              <a:t>with </a:t>
            </a:r>
            <a:r>
              <a:rPr lang="en-US" sz="1800" b="1" dirty="0"/>
              <a:t>generation capacity of </a:t>
            </a:r>
            <a:r>
              <a:rPr lang="en-US" sz="1800" b="1" dirty="0" smtClean="0"/>
              <a:t>1GW and </a:t>
            </a:r>
            <a:r>
              <a:rPr lang="en-US" sz="1800" b="1" dirty="0" smtClean="0"/>
              <a:t>higher, </a:t>
            </a:r>
            <a:r>
              <a:rPr lang="en-US" sz="1800" b="1" dirty="0" smtClean="0"/>
              <a:t>revealed that </a:t>
            </a:r>
            <a:r>
              <a:rPr lang="en-US" sz="1800" b="1" dirty="0"/>
              <a:t>around </a:t>
            </a:r>
            <a:r>
              <a:rPr lang="en-US" sz="1800" b="1" dirty="0" smtClean="0"/>
              <a:t>Rs.10 </a:t>
            </a:r>
            <a:r>
              <a:rPr lang="en-US" sz="1800" b="1" dirty="0"/>
              <a:t>trillion was invested during this </a:t>
            </a:r>
            <a:r>
              <a:rPr lang="en-US" sz="1800" b="1" dirty="0" smtClean="0"/>
              <a:t>period. </a:t>
            </a:r>
            <a:endParaRPr lang="en-US" sz="1800" b="1" dirty="0"/>
          </a:p>
          <a:p>
            <a:r>
              <a:rPr lang="en-US" sz="1800" b="1" dirty="0" smtClean="0"/>
              <a:t>Out of the Rs. 10 trillion, Rs</a:t>
            </a:r>
            <a:r>
              <a:rPr lang="en-US" sz="1800" b="1" dirty="0"/>
              <a:t>. 8.08 </a:t>
            </a:r>
            <a:r>
              <a:rPr lang="en-US" sz="1800" b="1" dirty="0" smtClean="0"/>
              <a:t>trillion </a:t>
            </a:r>
            <a:r>
              <a:rPr lang="en-US" sz="1800" b="1" dirty="0" smtClean="0"/>
              <a:t>was tracked as being financed </a:t>
            </a:r>
            <a:r>
              <a:rPr lang="en-US" sz="1800" b="1" dirty="0" smtClean="0"/>
              <a:t>by Indian and international financial Institutions</a:t>
            </a:r>
          </a:p>
          <a:p>
            <a:r>
              <a:rPr lang="en-US" sz="1800" b="1" dirty="0" smtClean="0"/>
              <a:t>91</a:t>
            </a:r>
            <a:r>
              <a:rPr lang="en-US" sz="1800" b="1" dirty="0"/>
              <a:t>% </a:t>
            </a:r>
            <a:r>
              <a:rPr lang="en-US" sz="1800" b="1" dirty="0" smtClean="0"/>
              <a:t>of this </a:t>
            </a:r>
            <a:r>
              <a:rPr lang="en-US" sz="1800" b="1" dirty="0" smtClean="0"/>
              <a:t>finance: </a:t>
            </a:r>
            <a:r>
              <a:rPr lang="en-US" sz="1800" b="1" dirty="0" smtClean="0"/>
              <a:t>Indian Banks and  Non- Banking financial </a:t>
            </a:r>
            <a:r>
              <a:rPr lang="en-US" sz="1800" b="1" dirty="0"/>
              <a:t>institutions </a:t>
            </a:r>
            <a:endParaRPr lang="en-US" sz="1800" b="1" dirty="0" smtClean="0"/>
          </a:p>
          <a:p>
            <a:r>
              <a:rPr lang="en-US" sz="1800" b="1" dirty="0" smtClean="0"/>
              <a:t> </a:t>
            </a:r>
            <a:r>
              <a:rPr lang="en-US" sz="1800" b="1" dirty="0" smtClean="0"/>
              <a:t>9</a:t>
            </a:r>
            <a:r>
              <a:rPr lang="en-US" sz="1800" b="1" dirty="0" smtClean="0"/>
              <a:t>% </a:t>
            </a:r>
            <a:r>
              <a:rPr lang="en-US" sz="1800" b="1" dirty="0" smtClean="0"/>
              <a:t>-</a:t>
            </a:r>
            <a:r>
              <a:rPr lang="en-US" sz="1800" b="1" dirty="0" smtClean="0"/>
              <a:t> </a:t>
            </a:r>
            <a:r>
              <a:rPr lang="en-US" sz="1800" b="1" dirty="0"/>
              <a:t>external commercial borrowings (</a:t>
            </a:r>
            <a:r>
              <a:rPr lang="en-US" sz="1800" b="1" dirty="0" smtClean="0"/>
              <a:t>ECB)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46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468630"/>
          </a:xfrm>
        </p:spPr>
        <p:txBody>
          <a:bodyPr/>
          <a:lstStyle/>
          <a:p>
            <a:r>
              <a:rPr lang="en-US" sz="2000" dirty="0" smtClean="0"/>
              <a:t>International </a:t>
            </a:r>
            <a:r>
              <a:rPr lang="en-US" sz="2000" dirty="0" smtClean="0"/>
              <a:t>Financiers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" y="796290"/>
            <a:ext cx="7620000" cy="40005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1" dirty="0"/>
              <a:t>Country wise Coal Financing </a:t>
            </a:r>
            <a:r>
              <a:rPr lang="en-US" sz="1600" b="1" dirty="0" smtClean="0"/>
              <a:t>in India </a:t>
            </a:r>
            <a:endParaRPr lang="en-US" sz="1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09438"/>
              </p:ext>
            </p:extLst>
          </p:nvPr>
        </p:nvGraphicFramePr>
        <p:xfrm>
          <a:off x="457200" y="1086543"/>
          <a:ext cx="5840730" cy="3508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869"/>
                <a:gridCol w="1689372"/>
                <a:gridCol w="1686489"/>
              </a:tblGrid>
              <a:tr h="3428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Country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No </a:t>
                      </a:r>
                      <a:r>
                        <a:rPr lang="en-US" sz="1800" b="1" dirty="0">
                          <a:effectLst/>
                        </a:rPr>
                        <a:t>of Institution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Amount</a:t>
                      </a:r>
                      <a:r>
                        <a:rPr lang="en-US" sz="1800" b="1" dirty="0">
                          <a:effectLst/>
                        </a:rPr>
                        <a:t>. </a:t>
                      </a:r>
                      <a:r>
                        <a:rPr lang="en-US" sz="1800" b="1" dirty="0" smtClean="0">
                          <a:effectLst/>
                        </a:rPr>
                        <a:t>Rs. Crores.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China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23720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Japan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21539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United Kingdom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9188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United </a:t>
                      </a:r>
                      <a:r>
                        <a:rPr lang="en-US" sz="1800" b="1" dirty="0" smtClean="0">
                          <a:effectLst/>
                        </a:rPr>
                        <a:t>States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8550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South Korea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4064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Philippines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3583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Germany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3222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France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1895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Finland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263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Total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76024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5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988820" cy="297180"/>
          </a:xfrm>
        </p:spPr>
        <p:txBody>
          <a:bodyPr/>
          <a:lstStyle/>
          <a:p>
            <a:r>
              <a:rPr lang="en-US" sz="2000" b="1" dirty="0" smtClean="0"/>
              <a:t>Coal</a:t>
            </a:r>
            <a:r>
              <a:rPr lang="en-US" sz="2000" dirty="0" smtClean="0"/>
              <a:t> </a:t>
            </a:r>
            <a:r>
              <a:rPr lang="en-US" sz="2000" b="1" dirty="0" smtClean="0"/>
              <a:t>Financing…</a:t>
            </a:r>
            <a:endParaRPr lang="en-US" sz="20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907107"/>
              </p:ext>
            </p:extLst>
          </p:nvPr>
        </p:nvGraphicFramePr>
        <p:xfrm>
          <a:off x="182880" y="525780"/>
          <a:ext cx="7620000" cy="467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5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63590" cy="262890"/>
          </a:xfrm>
        </p:spPr>
        <p:txBody>
          <a:bodyPr/>
          <a:lstStyle/>
          <a:p>
            <a:r>
              <a:rPr lang="en-US" dirty="0" smtClean="0"/>
              <a:t>Coal Financing..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7620000" cy="4000500"/>
          </a:xfrm>
        </p:spPr>
        <p:txBody>
          <a:bodyPr/>
          <a:lstStyle/>
          <a:p>
            <a:r>
              <a:rPr lang="en-US" dirty="0" smtClean="0"/>
              <a:t>59 </a:t>
            </a:r>
            <a:r>
              <a:rPr lang="en-US" dirty="0"/>
              <a:t>Indian banks and </a:t>
            </a:r>
            <a:r>
              <a:rPr lang="en-US" dirty="0" smtClean="0"/>
              <a:t>NBFCs financed 91</a:t>
            </a:r>
            <a:r>
              <a:rPr lang="en-US" dirty="0"/>
              <a:t>% of Rs. 8.08 trillion </a:t>
            </a:r>
            <a:r>
              <a:rPr lang="en-US" dirty="0" smtClean="0"/>
              <a:t>for </a:t>
            </a:r>
            <a:r>
              <a:rPr lang="en-US" dirty="0"/>
              <a:t>116 coal power </a:t>
            </a:r>
            <a:r>
              <a:rPr lang="en-US" dirty="0" smtClean="0"/>
              <a:t>plants </a:t>
            </a:r>
            <a:r>
              <a:rPr lang="en-US" dirty="0" smtClean="0"/>
              <a:t>(out </a:t>
            </a:r>
            <a:r>
              <a:rPr lang="en-US" dirty="0"/>
              <a:t>of </a:t>
            </a:r>
            <a:r>
              <a:rPr lang="en-US" dirty="0" smtClean="0"/>
              <a:t>146</a:t>
            </a:r>
            <a:r>
              <a:rPr lang="en-US" dirty="0" smtClean="0"/>
              <a:t>).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 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74142095"/>
              </p:ext>
            </p:extLst>
          </p:nvPr>
        </p:nvGraphicFramePr>
        <p:xfrm>
          <a:off x="457200" y="1851660"/>
          <a:ext cx="6766560" cy="350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2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Coal Financing…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03278"/>
              </p:ext>
            </p:extLst>
          </p:nvPr>
        </p:nvGraphicFramePr>
        <p:xfrm>
          <a:off x="457200" y="971550"/>
          <a:ext cx="76200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6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FA PP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16641</TotalTime>
  <Words>668</Words>
  <Application>Microsoft Office PowerPoint</Application>
  <PresentationFormat>On-screen Show (16:10)</PresentationFormat>
  <Paragraphs>102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Cambria</vt:lpstr>
      <vt:lpstr>Myriad Pro Bold Condensed</vt:lpstr>
      <vt:lpstr>Times New Roman</vt:lpstr>
      <vt:lpstr>Wingdings</vt:lpstr>
      <vt:lpstr>CFA PPT</vt:lpstr>
      <vt:lpstr>Coal Financing In India: Bank &amp; International Financial Institution </vt:lpstr>
      <vt:lpstr>How India is making a way for Coal  Mining</vt:lpstr>
      <vt:lpstr>Pandemic pushes to Coal Power Plants </vt:lpstr>
      <vt:lpstr>Recent Trends of Coal Financing </vt:lpstr>
      <vt:lpstr>Coal Financing …</vt:lpstr>
      <vt:lpstr>International Financiers</vt:lpstr>
      <vt:lpstr>Coal Financing…</vt:lpstr>
      <vt:lpstr>Coal Financing..</vt:lpstr>
      <vt:lpstr>Coal Financing…</vt:lpstr>
      <vt:lpstr>PowerPoint Presentation</vt:lpstr>
      <vt:lpstr>Coal Financing…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Knowing the World Bank Group Better</dc:title>
  <dc:creator>JOE</dc:creator>
  <cp:lastModifiedBy>KANAK ASHWINI RAJESH</cp:lastModifiedBy>
  <cp:revision>194</cp:revision>
  <dcterms:created xsi:type="dcterms:W3CDTF">2014-05-05T06:43:58Z</dcterms:created>
  <dcterms:modified xsi:type="dcterms:W3CDTF">2021-02-23T17:24:55Z</dcterms:modified>
</cp:coreProperties>
</file>